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68" r:id="rId2"/>
    <p:sldMasterId id="2147483683" r:id="rId3"/>
    <p:sldMasterId id="2147483698" r:id="rId4"/>
    <p:sldMasterId id="2147483710" r:id="rId5"/>
  </p:sldMasterIdLst>
  <p:notesMasterIdLst>
    <p:notesMasterId r:id="rId99"/>
  </p:notesMasterIdLst>
  <p:handoutMasterIdLst>
    <p:handoutMasterId r:id="rId100"/>
  </p:handoutMasterIdLst>
  <p:sldIdLst>
    <p:sldId id="722" r:id="rId6"/>
    <p:sldId id="918" r:id="rId7"/>
    <p:sldId id="896" r:id="rId8"/>
    <p:sldId id="723" r:id="rId9"/>
    <p:sldId id="862" r:id="rId10"/>
    <p:sldId id="839" r:id="rId11"/>
    <p:sldId id="772" r:id="rId12"/>
    <p:sldId id="869" r:id="rId13"/>
    <p:sldId id="880" r:id="rId14"/>
    <p:sldId id="646" r:id="rId15"/>
    <p:sldId id="867" r:id="rId16"/>
    <p:sldId id="866" r:id="rId17"/>
    <p:sldId id="868" r:id="rId18"/>
    <p:sldId id="871" r:id="rId19"/>
    <p:sldId id="876" r:id="rId20"/>
    <p:sldId id="912" r:id="rId21"/>
    <p:sldId id="881" r:id="rId22"/>
    <p:sldId id="872" r:id="rId23"/>
    <p:sldId id="875" r:id="rId24"/>
    <p:sldId id="873" r:id="rId25"/>
    <p:sldId id="874" r:id="rId26"/>
    <p:sldId id="878" r:id="rId27"/>
    <p:sldId id="870" r:id="rId28"/>
    <p:sldId id="799" r:id="rId29"/>
    <p:sldId id="801" r:id="rId30"/>
    <p:sldId id="827" r:id="rId31"/>
    <p:sldId id="825" r:id="rId32"/>
    <p:sldId id="830" r:id="rId33"/>
    <p:sldId id="735" r:id="rId34"/>
    <p:sldId id="733" r:id="rId35"/>
    <p:sldId id="856" r:id="rId36"/>
    <p:sldId id="913" r:id="rId37"/>
    <p:sldId id="828" r:id="rId38"/>
    <p:sldId id="815" r:id="rId39"/>
    <p:sldId id="817" r:id="rId40"/>
    <p:sldId id="818" r:id="rId41"/>
    <p:sldId id="846" r:id="rId42"/>
    <p:sldId id="886" r:id="rId43"/>
    <p:sldId id="803" r:id="rId44"/>
    <p:sldId id="802" r:id="rId45"/>
    <p:sldId id="841" r:id="rId46"/>
    <p:sldId id="834" r:id="rId47"/>
    <p:sldId id="831" r:id="rId48"/>
    <p:sldId id="842" r:id="rId49"/>
    <p:sldId id="832" r:id="rId50"/>
    <p:sldId id="843" r:id="rId51"/>
    <p:sldId id="833" r:id="rId52"/>
    <p:sldId id="844" r:id="rId53"/>
    <p:sldId id="845" r:id="rId54"/>
    <p:sldId id="864" r:id="rId55"/>
    <p:sldId id="865" r:id="rId56"/>
    <p:sldId id="805" r:id="rId57"/>
    <p:sldId id="887" r:id="rId58"/>
    <p:sldId id="888" r:id="rId59"/>
    <p:sldId id="885" r:id="rId60"/>
    <p:sldId id="809" r:id="rId61"/>
    <p:sldId id="847" r:id="rId62"/>
    <p:sldId id="861" r:id="rId63"/>
    <p:sldId id="811" r:id="rId64"/>
    <p:sldId id="836" r:id="rId65"/>
    <p:sldId id="804" r:id="rId66"/>
    <p:sldId id="889" r:id="rId67"/>
    <p:sldId id="906" r:id="rId68"/>
    <p:sldId id="908" r:id="rId69"/>
    <p:sldId id="907" r:id="rId70"/>
    <p:sldId id="820" r:id="rId71"/>
    <p:sldId id="858" r:id="rId72"/>
    <p:sldId id="905" r:id="rId73"/>
    <p:sldId id="890" r:id="rId74"/>
    <p:sldId id="909" r:id="rId75"/>
    <p:sldId id="891" r:id="rId76"/>
    <p:sldId id="765" r:id="rId77"/>
    <p:sldId id="764" r:id="rId78"/>
    <p:sldId id="761" r:id="rId79"/>
    <p:sldId id="895" r:id="rId80"/>
    <p:sldId id="892" r:id="rId81"/>
    <p:sldId id="894" r:id="rId82"/>
    <p:sldId id="893" r:id="rId83"/>
    <p:sldId id="882" r:id="rId84"/>
    <p:sldId id="851" r:id="rId85"/>
    <p:sldId id="884" r:id="rId86"/>
    <p:sldId id="853" r:id="rId87"/>
    <p:sldId id="910" r:id="rId88"/>
    <p:sldId id="897" r:id="rId89"/>
    <p:sldId id="898" r:id="rId90"/>
    <p:sldId id="914" r:id="rId91"/>
    <p:sldId id="915" r:id="rId92"/>
    <p:sldId id="916" r:id="rId93"/>
    <p:sldId id="917" r:id="rId94"/>
    <p:sldId id="902" r:id="rId95"/>
    <p:sldId id="911" r:id="rId96"/>
    <p:sldId id="904" r:id="rId97"/>
    <p:sldId id="797" r:id="rId98"/>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20" userDrawn="1">
          <p15:clr>
            <a:srgbClr val="A4A3A4"/>
          </p15:clr>
        </p15:guide>
        <p15:guide id="2" orient="horz" pos="397" userDrawn="1">
          <p15:clr>
            <a:srgbClr val="A4A3A4"/>
          </p15:clr>
        </p15:guide>
        <p15:guide id="3" orient="horz" pos="815" userDrawn="1">
          <p15:clr>
            <a:srgbClr val="A4A3A4"/>
          </p15:clr>
        </p15:guide>
        <p15:guide id="4" pos="420" userDrawn="1">
          <p15:clr>
            <a:srgbClr val="A4A3A4"/>
          </p15:clr>
        </p15:guide>
        <p15:guide id="5" pos="53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rsty Kitto"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FB964"/>
    <a:srgbClr val="FFDB00"/>
    <a:srgbClr val="FCF400"/>
    <a:srgbClr val="A3CEEF"/>
    <a:srgbClr val="86E3CD"/>
    <a:srgbClr val="1F4264"/>
    <a:srgbClr val="000001"/>
    <a:srgbClr val="4C9689"/>
    <a:srgbClr val="4C394B"/>
    <a:srgbClr val="1535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8" autoAdjust="0"/>
    <p:restoredTop sz="99145" autoAdjust="0"/>
  </p:normalViewPr>
  <p:slideViewPr>
    <p:cSldViewPr snapToGrid="0" snapToObjects="1">
      <p:cViewPr varScale="1">
        <p:scale>
          <a:sx n="144" d="100"/>
          <a:sy n="144" d="100"/>
        </p:scale>
        <p:origin x="600" y="184"/>
      </p:cViewPr>
      <p:guideLst>
        <p:guide orient="horz" pos="2920"/>
        <p:guide orient="horz" pos="397"/>
        <p:guide orient="horz" pos="815"/>
        <p:guide pos="420"/>
        <p:guide pos="5340"/>
      </p:guideLst>
    </p:cSldViewPr>
  </p:slideViewPr>
  <p:notesTextViewPr>
    <p:cViewPr>
      <p:scale>
        <a:sx n="100" d="100"/>
        <a:sy n="100" d="100"/>
      </p:scale>
      <p:origin x="0" y="0"/>
    </p:cViewPr>
  </p:notesTextViewPr>
  <p:sorterViewPr>
    <p:cViewPr>
      <p:scale>
        <a:sx n="154" d="100"/>
        <a:sy n="154" d="100"/>
      </p:scale>
      <p:origin x="0" y="60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53061512-6E17-0044-B3EC-EB513F88C31D}" type="datetimeFigureOut">
              <a:rPr lang="en-US" smtClean="0"/>
              <a:t>8/5/19</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3D490F41-7F6D-3645-B938-F177A639FF01}" type="slidenum">
              <a:rPr lang="en-US" smtClean="0"/>
              <a:t>‹#›</a:t>
            </a:fld>
            <a:endParaRPr lang="en-US"/>
          </a:p>
        </p:txBody>
      </p:sp>
    </p:spTree>
    <p:extLst>
      <p:ext uri="{BB962C8B-B14F-4D97-AF65-F5344CB8AC3E}">
        <p14:creationId xmlns:p14="http://schemas.microsoft.com/office/powerpoint/2010/main" val="688692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B3C04933-2342-4CA2-920D-6CFAE4AF42F0}" type="datetimeFigureOut">
              <a:rPr lang="en-US" smtClean="0"/>
              <a:pPr/>
              <a:t>8/5/19</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2128C508-9378-416B-A78D-286D55287404}" type="slidenum">
              <a:rPr lang="en-US" smtClean="0"/>
              <a:pPr/>
              <a:t>‹#›</a:t>
            </a:fld>
            <a:endParaRPr lang="en-US"/>
          </a:p>
        </p:txBody>
      </p:sp>
    </p:spTree>
    <p:extLst>
      <p:ext uri="{BB962C8B-B14F-4D97-AF65-F5344CB8AC3E}">
        <p14:creationId xmlns:p14="http://schemas.microsoft.com/office/powerpoint/2010/main" val="10168210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8C508-9378-416B-A78D-286D55287404}" type="slidenum">
              <a:rPr lang="en-US" smtClean="0"/>
              <a:pPr/>
              <a:t>1</a:t>
            </a:fld>
            <a:endParaRPr lang="en-US"/>
          </a:p>
        </p:txBody>
      </p:sp>
    </p:spTree>
    <p:extLst>
      <p:ext uri="{BB962C8B-B14F-4D97-AF65-F5344CB8AC3E}">
        <p14:creationId xmlns:p14="http://schemas.microsoft.com/office/powerpoint/2010/main" val="3337498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B552A0-AB03-4551-8D05-597F6D7ED4F1}" type="slidenum">
              <a:rPr lang="en-US" smtClean="0"/>
              <a:pPr/>
              <a:t>10</a:t>
            </a:fld>
            <a:endParaRPr lang="en-US"/>
          </a:p>
        </p:txBody>
      </p:sp>
    </p:spTree>
    <p:extLst>
      <p:ext uri="{BB962C8B-B14F-4D97-AF65-F5344CB8AC3E}">
        <p14:creationId xmlns:p14="http://schemas.microsoft.com/office/powerpoint/2010/main" val="1295688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8C508-9378-416B-A78D-286D55287404}" type="slidenum">
              <a:rPr lang="en-US" smtClean="0"/>
              <a:pPr/>
              <a:t>93</a:t>
            </a:fld>
            <a:endParaRPr lang="en-US"/>
          </a:p>
        </p:txBody>
      </p:sp>
    </p:spTree>
    <p:extLst>
      <p:ext uri="{BB962C8B-B14F-4D97-AF65-F5344CB8AC3E}">
        <p14:creationId xmlns:p14="http://schemas.microsoft.com/office/powerpoint/2010/main" val="885056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7" name="Rectangle 7"/>
          <p:cNvSpPr>
            <a:spLocks noGrp="1" noChangeArrowheads="1"/>
          </p:cNvSpPr>
          <p:nvPr>
            <p:ph type="ctrTitle"/>
          </p:nvPr>
        </p:nvSpPr>
        <p:spPr>
          <a:xfrm>
            <a:off x="345573" y="2462148"/>
            <a:ext cx="6052053" cy="571325"/>
          </a:xfrm>
        </p:spPr>
        <p:txBody>
          <a:bodyPr anchor="t"/>
          <a:lstStyle>
            <a:lvl1pPr>
              <a:defRPr sz="3300">
                <a:solidFill>
                  <a:schemeClr val="tx1"/>
                </a:solidFill>
              </a:defRPr>
            </a:lvl1pPr>
          </a:lstStyle>
          <a:p>
            <a:r>
              <a:rPr lang="en-GB"/>
              <a:t>Title in Black - Arial 40pt</a:t>
            </a:r>
          </a:p>
        </p:txBody>
      </p:sp>
      <p:sp>
        <p:nvSpPr>
          <p:cNvPr id="5128" name="Rectangle 8"/>
          <p:cNvSpPr>
            <a:spLocks noGrp="1" noChangeArrowheads="1"/>
          </p:cNvSpPr>
          <p:nvPr>
            <p:ph type="subTitle" idx="1"/>
          </p:nvPr>
        </p:nvSpPr>
        <p:spPr>
          <a:xfrm>
            <a:off x="345558" y="3894075"/>
            <a:ext cx="7310759" cy="432826"/>
          </a:xfrm>
        </p:spPr>
        <p:txBody>
          <a:bodyPr/>
          <a:lstStyle>
            <a:lvl1pPr marL="0" indent="0">
              <a:buFontTx/>
              <a:buNone/>
              <a:defRPr sz="2400">
                <a:solidFill>
                  <a:schemeClr val="bg2"/>
                </a:solidFill>
              </a:defRPr>
            </a:lvl1pPr>
          </a:lstStyle>
          <a:p>
            <a:r>
              <a:rPr lang="en-GB"/>
              <a:t>Subheading and date in grey - Arial 30pt</a:t>
            </a:r>
          </a:p>
        </p:txBody>
      </p:sp>
      <p:sp>
        <p:nvSpPr>
          <p:cNvPr id="5" name="Rectangle 3"/>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1"/>
          </p:nvPr>
        </p:nvSpPr>
        <p:spPr/>
        <p:txBody>
          <a:bodyPr/>
          <a:lstStyle>
            <a:lvl1pPr>
              <a:defRPr/>
            </a:lvl1pPr>
          </a:lstStyle>
          <a:p>
            <a:pPr>
              <a:defRPr/>
            </a:pPr>
            <a:fld id="{B24FAD72-AFB4-4C27-AB5B-BFF9426AC07A}"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1620781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575686" y="1859566"/>
            <a:ext cx="6996567" cy="16392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348DA86-652E-46E8-8E8E-80F83E134E12}"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65205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3205" y="1199761"/>
            <a:ext cx="2281430" cy="22990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140665" y="1199761"/>
            <a:ext cx="3241693" cy="22990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337673D-F225-47B4-8451-DD3E244F2EFA}"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2497161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_no image">
    <p:spTree>
      <p:nvGrpSpPr>
        <p:cNvPr id="1" name=""/>
        <p:cNvGrpSpPr/>
        <p:nvPr/>
      </p:nvGrpSpPr>
      <p:grpSpPr>
        <a:xfrm>
          <a:off x="0" y="0"/>
          <a:ext cx="0" cy="0"/>
          <a:chOff x="0" y="0"/>
          <a:chExt cx="0" cy="0"/>
        </a:xfrm>
      </p:grpSpPr>
      <p:pic>
        <p:nvPicPr>
          <p:cNvPr id="9" name="Picture 8" descr="18897 CIC 16x9 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69" y="-27310"/>
            <a:ext cx="9235440" cy="5199553"/>
          </a:xfrm>
          <a:prstGeom prst="rect">
            <a:avLst/>
          </a:prstGeom>
        </p:spPr>
      </p:pic>
      <p:sp>
        <p:nvSpPr>
          <p:cNvPr id="2" name="Title 1"/>
          <p:cNvSpPr>
            <a:spLocks noGrp="1"/>
          </p:cNvSpPr>
          <p:nvPr userDrawn="1">
            <p:ph type="ctrTitle"/>
          </p:nvPr>
        </p:nvSpPr>
        <p:spPr>
          <a:xfrm>
            <a:off x="666755" y="2856481"/>
            <a:ext cx="5573183" cy="491432"/>
          </a:xfrm>
        </p:spPr>
        <p:txBody>
          <a:bodyPr/>
          <a:lstStyle>
            <a:lvl1pPr>
              <a:lnSpc>
                <a:spcPts val="3600"/>
              </a:lnSpc>
              <a:defRPr sz="2800" b="0">
                <a:solidFill>
                  <a:schemeClr val="bg1"/>
                </a:solidFill>
                <a:latin typeface="+mj-lt"/>
              </a:defRPr>
            </a:lvl1pPr>
          </a:lstStyle>
          <a:p>
            <a:r>
              <a:rPr lang="en-GB" noProof="0"/>
              <a:t>Click to edit Master title style</a:t>
            </a:r>
            <a:endParaRPr lang="en-AU" noProof="0" dirty="0"/>
          </a:p>
        </p:txBody>
      </p:sp>
      <p:pic>
        <p:nvPicPr>
          <p:cNvPr id="10" name="Picture 9" descr="CIC logo.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86609" y="4126729"/>
            <a:ext cx="1790699" cy="511163"/>
          </a:xfrm>
          <a:prstGeom prst="rect">
            <a:avLst/>
          </a:prstGeom>
        </p:spPr>
      </p:pic>
      <p:pic>
        <p:nvPicPr>
          <p:cNvPr id="7" name="Picture 6" descr="Black-UTS-logo-Titl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85680" y="300141"/>
            <a:ext cx="1799497" cy="744768"/>
          </a:xfrm>
          <a:prstGeom prst="rect">
            <a:avLst/>
          </a:prstGeom>
        </p:spPr>
      </p:pic>
    </p:spTree>
    <p:extLst>
      <p:ext uri="{BB962C8B-B14F-4D97-AF65-F5344CB8AC3E}">
        <p14:creationId xmlns:p14="http://schemas.microsoft.com/office/powerpoint/2010/main" val="277824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a:lstStyle/>
          <a:p>
            <a:r>
              <a:t>Title Text</a:t>
            </a:r>
          </a:p>
        </p:txBody>
      </p:sp>
      <p:sp>
        <p:nvSpPr>
          <p:cNvPr id="59" name="Shape 5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272230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7" name="Rectangle 7"/>
          <p:cNvSpPr>
            <a:spLocks noGrp="1" noChangeArrowheads="1"/>
          </p:cNvSpPr>
          <p:nvPr>
            <p:ph type="ctrTitle"/>
          </p:nvPr>
        </p:nvSpPr>
        <p:spPr>
          <a:xfrm>
            <a:off x="345584" y="2462155"/>
            <a:ext cx="6052053" cy="571311"/>
          </a:xfrm>
        </p:spPr>
        <p:txBody>
          <a:bodyPr anchor="t"/>
          <a:lstStyle>
            <a:lvl1pPr>
              <a:defRPr sz="3300">
                <a:solidFill>
                  <a:schemeClr val="tx1"/>
                </a:solidFill>
              </a:defRPr>
            </a:lvl1pPr>
          </a:lstStyle>
          <a:p>
            <a:r>
              <a:rPr lang="en-GB"/>
              <a:t>Title in Black - Arial 40pt</a:t>
            </a:r>
          </a:p>
        </p:txBody>
      </p:sp>
      <p:sp>
        <p:nvSpPr>
          <p:cNvPr id="5128" name="Rectangle 8"/>
          <p:cNvSpPr>
            <a:spLocks noGrp="1" noChangeArrowheads="1"/>
          </p:cNvSpPr>
          <p:nvPr>
            <p:ph type="subTitle" idx="1"/>
          </p:nvPr>
        </p:nvSpPr>
        <p:spPr>
          <a:xfrm>
            <a:off x="345558" y="3894073"/>
            <a:ext cx="7310759" cy="432812"/>
          </a:xfrm>
        </p:spPr>
        <p:txBody>
          <a:bodyPr/>
          <a:lstStyle>
            <a:lvl1pPr marL="0" indent="0">
              <a:buFontTx/>
              <a:buNone/>
              <a:defRPr sz="2400">
                <a:solidFill>
                  <a:schemeClr val="bg2"/>
                </a:solidFill>
              </a:defRPr>
            </a:lvl1pPr>
          </a:lstStyle>
          <a:p>
            <a:r>
              <a:rPr lang="en-GB"/>
              <a:t>Subheading and date in grey - Arial 30pt</a:t>
            </a:r>
          </a:p>
        </p:txBody>
      </p:sp>
      <p:sp>
        <p:nvSpPr>
          <p:cNvPr id="5" name="Rectangle 3"/>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417108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45568" y="1859578"/>
            <a:ext cx="8226685" cy="1916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145487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639" y="3305547"/>
            <a:ext cx="7772887" cy="571311"/>
          </a:xfrm>
        </p:spPr>
        <p:txBody>
          <a:bodyPr anchor="t"/>
          <a:lstStyle>
            <a:lvl1pPr algn="l">
              <a:defRPr sz="3300" b="1" cap="all"/>
            </a:lvl1pPr>
          </a:lstStyle>
          <a:p>
            <a:r>
              <a:rPr lang="en-US"/>
              <a:t>Click to edit Master title style</a:t>
            </a:r>
            <a:endParaRPr lang="en-GB"/>
          </a:p>
        </p:txBody>
      </p:sp>
      <p:sp>
        <p:nvSpPr>
          <p:cNvPr id="3" name="Text Placeholder 2"/>
          <p:cNvSpPr>
            <a:spLocks noGrp="1"/>
          </p:cNvSpPr>
          <p:nvPr>
            <p:ph type="body" idx="1"/>
          </p:nvPr>
        </p:nvSpPr>
        <p:spPr>
          <a:xfrm>
            <a:off x="721639" y="2995847"/>
            <a:ext cx="7772887" cy="309701"/>
          </a:xfrm>
        </p:spPr>
        <p:txBody>
          <a:bodyPr anchor="b"/>
          <a:lstStyle>
            <a:lvl1pPr marL="0" indent="0">
              <a:buNone/>
              <a:defRPr sz="1600"/>
            </a:lvl1pPr>
            <a:lvl2pPr marL="361818" indent="0">
              <a:buNone/>
              <a:defRPr sz="1400"/>
            </a:lvl2pPr>
            <a:lvl3pPr marL="723633" indent="0">
              <a:buNone/>
              <a:defRPr sz="1300"/>
            </a:lvl3pPr>
            <a:lvl4pPr marL="1085454" indent="0">
              <a:buNone/>
              <a:defRPr sz="1100"/>
            </a:lvl4pPr>
            <a:lvl5pPr marL="1447276" indent="0">
              <a:buNone/>
              <a:defRPr sz="1100"/>
            </a:lvl5pPr>
            <a:lvl6pPr marL="1809095" indent="0">
              <a:buNone/>
              <a:defRPr sz="1100"/>
            </a:lvl6pPr>
            <a:lvl7pPr marL="2170915" indent="0">
              <a:buNone/>
              <a:defRPr sz="1100"/>
            </a:lvl7pPr>
            <a:lvl8pPr marL="2532733" indent="0">
              <a:buNone/>
              <a:defRPr sz="1100"/>
            </a:lvl8pPr>
            <a:lvl9pPr marL="2894552" indent="0">
              <a:buNone/>
              <a:defRPr sz="11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892985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45553" y="1859567"/>
            <a:ext cx="4046731" cy="190398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25509" y="1859567"/>
            <a:ext cx="4046731" cy="190398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xfrm>
            <a:off x="6551650" y="4683484"/>
            <a:ext cx="2135775" cy="357441"/>
          </a:xfrm>
          <a:prstGeom prst="rect">
            <a:avLst/>
          </a:prstGeom>
          <a:ln/>
        </p:spPr>
        <p:txBody>
          <a:bodyPr lIns="91436" tIns="45718" rIns="91436" bIns="45718"/>
          <a:lstStyle>
            <a:lvl1pPr>
              <a:defRPr/>
            </a:lvl1pPr>
          </a:lstStyle>
          <a:p>
            <a:pPr fontAlgn="base">
              <a:spcBef>
                <a:spcPct val="0"/>
              </a:spcBef>
              <a:spcAft>
                <a:spcPct val="0"/>
              </a:spcAft>
              <a:defRPr/>
            </a:pPr>
            <a:fld id="{2B9804E8-147D-47C7-92F8-0AA8E0AC9E69}" type="slidenum">
              <a:rPr lang="en-GB" sz="2400">
                <a:solidFill>
                  <a:srgbClr val="E3284A"/>
                </a:solidFill>
                <a:latin typeface="Arial" charset="0"/>
              </a:rPr>
              <a:pPr fontAlgn="base">
                <a:spcBef>
                  <a:spcPct val="0"/>
                </a:spcBef>
                <a:spcAft>
                  <a:spcPct val="0"/>
                </a:spcAft>
                <a:defRPr/>
              </a:pPr>
              <a:t>‹#›</a:t>
            </a:fld>
            <a:endParaRPr lang="en-GB" sz="2400">
              <a:solidFill>
                <a:srgbClr val="E3284A"/>
              </a:solidFill>
              <a:latin typeface="Arial" charset="0"/>
            </a:endParaRPr>
          </a:p>
        </p:txBody>
      </p:sp>
    </p:spTree>
    <p:extLst>
      <p:ext uri="{BB962C8B-B14F-4D97-AF65-F5344CB8AC3E}">
        <p14:creationId xmlns:p14="http://schemas.microsoft.com/office/powerpoint/2010/main" val="143013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76" y="333943"/>
            <a:ext cx="8230848" cy="602089"/>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6580" y="1274764"/>
            <a:ext cx="4041179" cy="355868"/>
          </a:xfrm>
        </p:spPr>
        <p:txBody>
          <a:bodyPr anchor="b"/>
          <a:lstStyle>
            <a:lvl1pPr marL="0" indent="0">
              <a:buNone/>
              <a:defRPr sz="1900" b="1"/>
            </a:lvl1pPr>
            <a:lvl2pPr marL="361818" indent="0">
              <a:buNone/>
              <a:defRPr sz="1600" b="1"/>
            </a:lvl2pPr>
            <a:lvl3pPr marL="723633" indent="0">
              <a:buNone/>
              <a:defRPr sz="1400" b="1"/>
            </a:lvl3pPr>
            <a:lvl4pPr marL="1085454" indent="0">
              <a:buNone/>
              <a:defRPr sz="1300" b="1"/>
            </a:lvl4pPr>
            <a:lvl5pPr marL="1447276" indent="0">
              <a:buNone/>
              <a:defRPr sz="1300" b="1"/>
            </a:lvl5pPr>
            <a:lvl6pPr marL="1809095" indent="0">
              <a:buNone/>
              <a:defRPr sz="1300" b="1"/>
            </a:lvl6pPr>
            <a:lvl7pPr marL="2170915" indent="0">
              <a:buNone/>
              <a:defRPr sz="1300" b="1"/>
            </a:lvl7pPr>
            <a:lvl8pPr marL="2532733" indent="0">
              <a:buNone/>
              <a:defRPr sz="1300" b="1"/>
            </a:lvl8pPr>
            <a:lvl9pPr marL="2894552" indent="0">
              <a:buNone/>
              <a:defRPr sz="1300" b="1"/>
            </a:lvl9pPr>
          </a:lstStyle>
          <a:p>
            <a:pPr lvl="0"/>
            <a:r>
              <a:rPr lang="en-US"/>
              <a:t>Click to edit Master text styles</a:t>
            </a:r>
          </a:p>
        </p:txBody>
      </p:sp>
      <p:sp>
        <p:nvSpPr>
          <p:cNvPr id="4" name="Content Placeholder 3"/>
          <p:cNvSpPr>
            <a:spLocks noGrp="1"/>
          </p:cNvSpPr>
          <p:nvPr>
            <p:ph sz="half" idx="2"/>
          </p:nvPr>
        </p:nvSpPr>
        <p:spPr>
          <a:xfrm>
            <a:off x="456580" y="1630644"/>
            <a:ext cx="4041179" cy="1389997"/>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4858" y="1274764"/>
            <a:ext cx="4042567" cy="355868"/>
          </a:xfrm>
        </p:spPr>
        <p:txBody>
          <a:bodyPr anchor="b"/>
          <a:lstStyle>
            <a:lvl1pPr marL="0" indent="0">
              <a:buNone/>
              <a:defRPr sz="1900" b="1"/>
            </a:lvl1pPr>
            <a:lvl2pPr marL="361818" indent="0">
              <a:buNone/>
              <a:defRPr sz="1600" b="1"/>
            </a:lvl2pPr>
            <a:lvl3pPr marL="723633" indent="0">
              <a:buNone/>
              <a:defRPr sz="1400" b="1"/>
            </a:lvl3pPr>
            <a:lvl4pPr marL="1085454" indent="0">
              <a:buNone/>
              <a:defRPr sz="1300" b="1"/>
            </a:lvl4pPr>
            <a:lvl5pPr marL="1447276" indent="0">
              <a:buNone/>
              <a:defRPr sz="1300" b="1"/>
            </a:lvl5pPr>
            <a:lvl6pPr marL="1809095" indent="0">
              <a:buNone/>
              <a:defRPr sz="1300" b="1"/>
            </a:lvl6pPr>
            <a:lvl7pPr marL="2170915" indent="0">
              <a:buNone/>
              <a:defRPr sz="1300" b="1"/>
            </a:lvl7pPr>
            <a:lvl8pPr marL="2532733" indent="0">
              <a:buNone/>
              <a:defRPr sz="1300" b="1"/>
            </a:lvl8pPr>
            <a:lvl9pPr marL="2894552"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4858" y="1630644"/>
            <a:ext cx="4042567" cy="1389997"/>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932988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xfrm>
            <a:off x="6551650" y="4683484"/>
            <a:ext cx="2135775" cy="357441"/>
          </a:xfrm>
          <a:prstGeom prst="rect">
            <a:avLst/>
          </a:prstGeom>
          <a:ln/>
        </p:spPr>
        <p:txBody>
          <a:bodyPr lIns="91436" tIns="45718" rIns="91436" bIns="45718"/>
          <a:lstStyle>
            <a:lvl1pPr>
              <a:defRPr/>
            </a:lvl1pPr>
          </a:lstStyle>
          <a:p>
            <a:pPr fontAlgn="base">
              <a:spcBef>
                <a:spcPct val="0"/>
              </a:spcBef>
              <a:spcAft>
                <a:spcPct val="0"/>
              </a:spcAft>
              <a:defRPr/>
            </a:pPr>
            <a:fld id="{25F4F6D3-FBBE-4D5E-B1AA-703C6A29FE10}" type="slidenum">
              <a:rPr lang="en-GB" sz="2400">
                <a:solidFill>
                  <a:srgbClr val="E3284A"/>
                </a:solidFill>
                <a:latin typeface="Arial" charset="0"/>
              </a:rPr>
              <a:pPr fontAlgn="base">
                <a:spcBef>
                  <a:spcPct val="0"/>
                </a:spcBef>
                <a:spcAft>
                  <a:spcPct val="0"/>
                </a:spcAft>
                <a:defRPr/>
              </a:pPr>
              <a:t>‹#›</a:t>
            </a:fld>
            <a:endParaRPr lang="en-GB" sz="2400">
              <a:solidFill>
                <a:srgbClr val="E3284A"/>
              </a:solidFill>
              <a:latin typeface="Arial" charset="0"/>
            </a:endParaRPr>
          </a:p>
        </p:txBody>
      </p:sp>
    </p:spTree>
    <p:extLst>
      <p:ext uri="{BB962C8B-B14F-4D97-AF65-F5344CB8AC3E}">
        <p14:creationId xmlns:p14="http://schemas.microsoft.com/office/powerpoint/2010/main" val="148206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45567" y="1859572"/>
            <a:ext cx="8226685" cy="19163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840A34AD-1BB3-43C5-9351-33B2E79DD28A}"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2275744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77525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76" y="766966"/>
            <a:ext cx="3008680" cy="309701"/>
          </a:xfrm>
        </p:spPr>
        <p:txBody>
          <a:bodyPr anchor="b"/>
          <a:lstStyle>
            <a:lvl1pPr algn="l">
              <a:defRPr sz="1600" b="1"/>
            </a:lvl1pPr>
          </a:lstStyle>
          <a:p>
            <a:r>
              <a:rPr lang="en-US"/>
              <a:t>Click to edit Master title style</a:t>
            </a:r>
            <a:endParaRPr lang="en-GB"/>
          </a:p>
        </p:txBody>
      </p:sp>
      <p:sp>
        <p:nvSpPr>
          <p:cNvPr id="3" name="Content Placeholder 2"/>
          <p:cNvSpPr>
            <a:spLocks noGrp="1"/>
          </p:cNvSpPr>
          <p:nvPr>
            <p:ph idx="1"/>
          </p:nvPr>
        </p:nvSpPr>
        <p:spPr>
          <a:xfrm>
            <a:off x="3574906" y="205187"/>
            <a:ext cx="5112535" cy="1796262"/>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6576" y="1076661"/>
            <a:ext cx="3008680" cy="232757"/>
          </a:xfrm>
        </p:spPr>
        <p:txBody>
          <a:bodyPr/>
          <a:lstStyle>
            <a:lvl1pPr marL="0" indent="0">
              <a:buNone/>
              <a:defRPr sz="1100"/>
            </a:lvl1pPr>
            <a:lvl2pPr marL="361818" indent="0">
              <a:buNone/>
              <a:defRPr sz="1000"/>
            </a:lvl2pPr>
            <a:lvl3pPr marL="723633" indent="0">
              <a:buNone/>
              <a:defRPr sz="800"/>
            </a:lvl3pPr>
            <a:lvl4pPr marL="1085454" indent="0">
              <a:buNone/>
              <a:defRPr sz="700"/>
            </a:lvl4pPr>
            <a:lvl5pPr marL="1447276" indent="0">
              <a:buNone/>
              <a:defRPr sz="700"/>
            </a:lvl5pPr>
            <a:lvl6pPr marL="1809095" indent="0">
              <a:buNone/>
              <a:defRPr sz="700"/>
            </a:lvl6pPr>
            <a:lvl7pPr marL="2170915" indent="0">
              <a:buNone/>
              <a:defRPr sz="700"/>
            </a:lvl7pPr>
            <a:lvl8pPr marL="2532733" indent="0">
              <a:buNone/>
              <a:defRPr sz="700"/>
            </a:lvl8pPr>
            <a:lvl9pPr marL="2894552" indent="0">
              <a:buNone/>
              <a:defRPr sz="7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xfrm>
            <a:off x="6551650" y="4683484"/>
            <a:ext cx="2135775" cy="357441"/>
          </a:xfrm>
          <a:prstGeom prst="rect">
            <a:avLst/>
          </a:prstGeom>
          <a:ln/>
        </p:spPr>
        <p:txBody>
          <a:bodyPr lIns="91436" tIns="45718" rIns="91436" bIns="45718"/>
          <a:lstStyle>
            <a:lvl1pPr>
              <a:defRPr/>
            </a:lvl1pPr>
          </a:lstStyle>
          <a:p>
            <a:pPr fontAlgn="base">
              <a:spcBef>
                <a:spcPct val="0"/>
              </a:spcBef>
              <a:spcAft>
                <a:spcPct val="0"/>
              </a:spcAft>
              <a:defRPr/>
            </a:pPr>
            <a:fld id="{9FECDE67-E58B-4073-8404-D4A998B6B6F0}" type="slidenum">
              <a:rPr lang="en-GB" sz="2400">
                <a:solidFill>
                  <a:srgbClr val="E3284A"/>
                </a:solidFill>
                <a:latin typeface="Arial" charset="0"/>
              </a:rPr>
              <a:pPr fontAlgn="base">
                <a:spcBef>
                  <a:spcPct val="0"/>
                </a:spcBef>
                <a:spcAft>
                  <a:spcPct val="0"/>
                </a:spcAft>
                <a:defRPr/>
              </a:pPr>
              <a:t>‹#›</a:t>
            </a:fld>
            <a:endParaRPr lang="en-GB" sz="2400">
              <a:solidFill>
                <a:srgbClr val="E3284A"/>
              </a:solidFill>
              <a:latin typeface="Arial" charset="0"/>
            </a:endParaRPr>
          </a:p>
        </p:txBody>
      </p:sp>
    </p:spTree>
    <p:extLst>
      <p:ext uri="{BB962C8B-B14F-4D97-AF65-F5344CB8AC3E}">
        <p14:creationId xmlns:p14="http://schemas.microsoft.com/office/powerpoint/2010/main" val="2623734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11" y="3716127"/>
            <a:ext cx="5487232" cy="309701"/>
          </a:xfrm>
        </p:spPr>
        <p:txBody>
          <a:bodyPr anchor="b"/>
          <a:lstStyle>
            <a:lvl1pPr algn="l">
              <a:defRPr sz="1600" b="1"/>
            </a:lvl1pPr>
          </a:lstStyle>
          <a:p>
            <a:r>
              <a:rPr lang="en-US"/>
              <a:t>Click to edit Master title style</a:t>
            </a:r>
            <a:endParaRPr lang="en-GB"/>
          </a:p>
        </p:txBody>
      </p:sp>
      <p:sp>
        <p:nvSpPr>
          <p:cNvPr id="3" name="Picture Placeholder 2"/>
          <p:cNvSpPr>
            <a:spLocks noGrp="1"/>
          </p:cNvSpPr>
          <p:nvPr>
            <p:ph type="pic" idx="1"/>
          </p:nvPr>
        </p:nvSpPr>
        <p:spPr>
          <a:xfrm>
            <a:off x="1791611" y="460047"/>
            <a:ext cx="5487232" cy="448201"/>
          </a:xfrm>
        </p:spPr>
        <p:txBody>
          <a:bodyPr/>
          <a:lstStyle>
            <a:lvl1pPr marL="0" indent="0">
              <a:buNone/>
              <a:defRPr sz="2500"/>
            </a:lvl1pPr>
            <a:lvl2pPr marL="361818" indent="0">
              <a:buNone/>
              <a:defRPr sz="2200"/>
            </a:lvl2pPr>
            <a:lvl3pPr marL="723633" indent="0">
              <a:buNone/>
              <a:defRPr sz="1900"/>
            </a:lvl3pPr>
            <a:lvl4pPr marL="1085454" indent="0">
              <a:buNone/>
              <a:defRPr sz="1600"/>
            </a:lvl4pPr>
            <a:lvl5pPr marL="1447276" indent="0">
              <a:buNone/>
              <a:defRPr sz="1600"/>
            </a:lvl5pPr>
            <a:lvl6pPr marL="1809095" indent="0">
              <a:buNone/>
              <a:defRPr sz="1600"/>
            </a:lvl6pPr>
            <a:lvl7pPr marL="2170915" indent="0">
              <a:buNone/>
              <a:defRPr sz="1600"/>
            </a:lvl7pPr>
            <a:lvl8pPr marL="2532733" indent="0">
              <a:buNone/>
              <a:defRPr sz="1600"/>
            </a:lvl8pPr>
            <a:lvl9pPr marL="2894552" indent="0">
              <a:buNone/>
              <a:defRPr sz="1600"/>
            </a:lvl9pPr>
          </a:lstStyle>
          <a:p>
            <a:pPr lvl="0"/>
            <a:endParaRPr lang="en-GB" noProof="0" dirty="0"/>
          </a:p>
        </p:txBody>
      </p:sp>
      <p:sp>
        <p:nvSpPr>
          <p:cNvPr id="4" name="Text Placeholder 3"/>
          <p:cNvSpPr>
            <a:spLocks noGrp="1"/>
          </p:cNvSpPr>
          <p:nvPr>
            <p:ph type="body" sz="half" idx="2"/>
          </p:nvPr>
        </p:nvSpPr>
        <p:spPr>
          <a:xfrm>
            <a:off x="1791611" y="4025832"/>
            <a:ext cx="5487232" cy="232757"/>
          </a:xfrm>
        </p:spPr>
        <p:txBody>
          <a:bodyPr/>
          <a:lstStyle>
            <a:lvl1pPr marL="0" indent="0">
              <a:buNone/>
              <a:defRPr sz="1100"/>
            </a:lvl1pPr>
            <a:lvl2pPr marL="361818" indent="0">
              <a:buNone/>
              <a:defRPr sz="1000"/>
            </a:lvl2pPr>
            <a:lvl3pPr marL="723633" indent="0">
              <a:buNone/>
              <a:defRPr sz="800"/>
            </a:lvl3pPr>
            <a:lvl4pPr marL="1085454" indent="0">
              <a:buNone/>
              <a:defRPr sz="700"/>
            </a:lvl4pPr>
            <a:lvl5pPr marL="1447276" indent="0">
              <a:buNone/>
              <a:defRPr sz="700"/>
            </a:lvl5pPr>
            <a:lvl6pPr marL="1809095" indent="0">
              <a:buNone/>
              <a:defRPr sz="700"/>
            </a:lvl6pPr>
            <a:lvl7pPr marL="2170915" indent="0">
              <a:buNone/>
              <a:defRPr sz="700"/>
            </a:lvl7pPr>
            <a:lvl8pPr marL="2532733" indent="0">
              <a:buNone/>
              <a:defRPr sz="700"/>
            </a:lvl8pPr>
            <a:lvl9pPr marL="2894552" indent="0">
              <a:buNone/>
              <a:defRPr sz="7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331499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914266" y="1859566"/>
            <a:ext cx="6657985" cy="16392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xfrm>
            <a:off x="6551650" y="4683484"/>
            <a:ext cx="2135775" cy="357441"/>
          </a:xfrm>
          <a:prstGeom prst="rect">
            <a:avLst/>
          </a:prstGeom>
          <a:ln/>
        </p:spPr>
        <p:txBody>
          <a:bodyPr lIns="91436" tIns="45718" rIns="91436" bIns="45718"/>
          <a:lstStyle>
            <a:lvl1pPr>
              <a:defRPr/>
            </a:lvl1pPr>
          </a:lstStyle>
          <a:p>
            <a:pPr fontAlgn="base">
              <a:spcBef>
                <a:spcPct val="0"/>
              </a:spcBef>
              <a:spcAft>
                <a:spcPct val="0"/>
              </a:spcAft>
              <a:defRPr/>
            </a:pPr>
            <a:fld id="{B348DA86-652E-46E8-8E8E-80F83E134E12}" type="slidenum">
              <a:rPr lang="en-GB" sz="2400">
                <a:solidFill>
                  <a:srgbClr val="E3284A"/>
                </a:solidFill>
                <a:latin typeface="Arial" charset="0"/>
              </a:rPr>
              <a:pPr fontAlgn="base">
                <a:spcBef>
                  <a:spcPct val="0"/>
                </a:spcBef>
                <a:spcAft>
                  <a:spcPct val="0"/>
                </a:spcAft>
                <a:defRPr/>
              </a:pPr>
              <a:t>‹#›</a:t>
            </a:fld>
            <a:endParaRPr lang="en-GB" sz="2400">
              <a:solidFill>
                <a:srgbClr val="E3284A"/>
              </a:solidFill>
              <a:latin typeface="Arial" charset="0"/>
            </a:endParaRPr>
          </a:p>
        </p:txBody>
      </p:sp>
    </p:spTree>
    <p:extLst>
      <p:ext uri="{BB962C8B-B14F-4D97-AF65-F5344CB8AC3E}">
        <p14:creationId xmlns:p14="http://schemas.microsoft.com/office/powerpoint/2010/main" val="3848397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3215" y="1199763"/>
            <a:ext cx="2281402" cy="22990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140698" y="1199763"/>
            <a:ext cx="3241665" cy="22990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405372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74739" y="155566"/>
            <a:ext cx="7237412" cy="602089"/>
          </a:xfrm>
        </p:spPr>
        <p:txBody>
          <a:bodyPr/>
          <a:lstStyle/>
          <a:p>
            <a:r>
              <a:rPr lang="en-US"/>
              <a:t>Click to edit Master title style</a:t>
            </a:r>
          </a:p>
        </p:txBody>
      </p:sp>
      <p:sp>
        <p:nvSpPr>
          <p:cNvPr id="3" name="Content Placeholder 2"/>
          <p:cNvSpPr>
            <a:spLocks noGrp="1"/>
          </p:cNvSpPr>
          <p:nvPr>
            <p:ph sz="half" idx="1"/>
          </p:nvPr>
        </p:nvSpPr>
        <p:spPr>
          <a:xfrm>
            <a:off x="152400" y="914408"/>
            <a:ext cx="4343400" cy="1916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8"/>
            <a:ext cx="4343400" cy="1916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028958"/>
            <a:ext cx="4343400" cy="1916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8775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74739" y="155566"/>
            <a:ext cx="7237412" cy="602089"/>
          </a:xfrm>
        </p:spPr>
        <p:txBody>
          <a:bodyPr/>
          <a:lstStyle/>
          <a:p>
            <a:r>
              <a:rPr lang="en-US"/>
              <a:t>Click to edit Master title style</a:t>
            </a:r>
          </a:p>
        </p:txBody>
      </p:sp>
      <p:sp>
        <p:nvSpPr>
          <p:cNvPr id="3" name="SmartArt Placeholder 2"/>
          <p:cNvSpPr>
            <a:spLocks noGrp="1"/>
          </p:cNvSpPr>
          <p:nvPr>
            <p:ph type="dgm" idx="1"/>
          </p:nvPr>
        </p:nvSpPr>
        <p:spPr>
          <a:xfrm>
            <a:off x="152400" y="914400"/>
            <a:ext cx="8839200" cy="402034"/>
          </a:xfrm>
        </p:spPr>
        <p:txBody>
          <a:bodyPr/>
          <a:lstStyle/>
          <a:p>
            <a:endParaRPr lang="en-US"/>
          </a:p>
        </p:txBody>
      </p:sp>
    </p:spTree>
    <p:extLst>
      <p:ext uri="{BB962C8B-B14F-4D97-AF65-F5344CB8AC3E}">
        <p14:creationId xmlns:p14="http://schemas.microsoft.com/office/powerpoint/2010/main" val="833414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_no image">
    <p:spTree>
      <p:nvGrpSpPr>
        <p:cNvPr id="1" name=""/>
        <p:cNvGrpSpPr/>
        <p:nvPr/>
      </p:nvGrpSpPr>
      <p:grpSpPr>
        <a:xfrm>
          <a:off x="0" y="0"/>
          <a:ext cx="0" cy="0"/>
          <a:chOff x="0" y="0"/>
          <a:chExt cx="0" cy="0"/>
        </a:xfrm>
      </p:grpSpPr>
      <p:pic>
        <p:nvPicPr>
          <p:cNvPr id="9" name="Picture 8" descr="18897 CIC 16x9 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69" y="-27310"/>
            <a:ext cx="9235440" cy="5199553"/>
          </a:xfrm>
          <a:prstGeom prst="rect">
            <a:avLst/>
          </a:prstGeom>
        </p:spPr>
      </p:pic>
      <p:sp>
        <p:nvSpPr>
          <p:cNvPr id="2" name="Title 1"/>
          <p:cNvSpPr>
            <a:spLocks noGrp="1"/>
          </p:cNvSpPr>
          <p:nvPr userDrawn="1">
            <p:ph type="ctrTitle"/>
          </p:nvPr>
        </p:nvSpPr>
        <p:spPr>
          <a:xfrm>
            <a:off x="666755" y="2856486"/>
            <a:ext cx="5573183" cy="491418"/>
          </a:xfrm>
        </p:spPr>
        <p:txBody>
          <a:bodyPr/>
          <a:lstStyle>
            <a:lvl1pPr>
              <a:lnSpc>
                <a:spcPts val="3600"/>
              </a:lnSpc>
              <a:defRPr sz="2800" b="0">
                <a:solidFill>
                  <a:schemeClr val="bg1"/>
                </a:solidFill>
                <a:latin typeface="+mj-lt"/>
              </a:defRPr>
            </a:lvl1pPr>
          </a:lstStyle>
          <a:p>
            <a:r>
              <a:rPr lang="en-GB" noProof="0"/>
              <a:t>Click to edit Master title style</a:t>
            </a:r>
            <a:endParaRPr lang="en-AU" noProof="0" dirty="0"/>
          </a:p>
        </p:txBody>
      </p:sp>
      <p:pic>
        <p:nvPicPr>
          <p:cNvPr id="10" name="Picture 9" descr="CIC logo.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86609" y="4126729"/>
            <a:ext cx="1790699" cy="511163"/>
          </a:xfrm>
          <a:prstGeom prst="rect">
            <a:avLst/>
          </a:prstGeom>
        </p:spPr>
      </p:pic>
      <p:pic>
        <p:nvPicPr>
          <p:cNvPr id="7" name="Picture 6" descr="Black-UTS-logo-Titl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85680" y="300141"/>
            <a:ext cx="1799497" cy="744768"/>
          </a:xfrm>
          <a:prstGeom prst="rect">
            <a:avLst/>
          </a:prstGeom>
        </p:spPr>
      </p:pic>
    </p:spTree>
    <p:extLst>
      <p:ext uri="{BB962C8B-B14F-4D97-AF65-F5344CB8AC3E}">
        <p14:creationId xmlns:p14="http://schemas.microsoft.com/office/powerpoint/2010/main" val="277824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7" name="Rectangle 7"/>
          <p:cNvSpPr>
            <a:spLocks noGrp="1" noChangeArrowheads="1"/>
          </p:cNvSpPr>
          <p:nvPr>
            <p:ph type="ctrTitle"/>
          </p:nvPr>
        </p:nvSpPr>
        <p:spPr>
          <a:xfrm>
            <a:off x="345573" y="2462145"/>
            <a:ext cx="6052053" cy="571325"/>
          </a:xfrm>
        </p:spPr>
        <p:txBody>
          <a:bodyPr anchor="t"/>
          <a:lstStyle>
            <a:lvl1pPr>
              <a:defRPr sz="3300">
                <a:solidFill>
                  <a:schemeClr val="tx1"/>
                </a:solidFill>
              </a:defRPr>
            </a:lvl1pPr>
          </a:lstStyle>
          <a:p>
            <a:r>
              <a:rPr lang="en-GB"/>
              <a:t>Title in Black - Arial 40pt</a:t>
            </a:r>
          </a:p>
        </p:txBody>
      </p:sp>
      <p:sp>
        <p:nvSpPr>
          <p:cNvPr id="5128" name="Rectangle 8"/>
          <p:cNvSpPr>
            <a:spLocks noGrp="1" noChangeArrowheads="1"/>
          </p:cNvSpPr>
          <p:nvPr>
            <p:ph type="subTitle" idx="1"/>
          </p:nvPr>
        </p:nvSpPr>
        <p:spPr>
          <a:xfrm>
            <a:off x="345558" y="3894075"/>
            <a:ext cx="7310759" cy="432826"/>
          </a:xfrm>
        </p:spPr>
        <p:txBody>
          <a:bodyPr/>
          <a:lstStyle>
            <a:lvl1pPr marL="0" indent="0">
              <a:buFontTx/>
              <a:buNone/>
              <a:defRPr sz="2400">
                <a:solidFill>
                  <a:schemeClr val="bg2"/>
                </a:solidFill>
              </a:defRPr>
            </a:lvl1pPr>
          </a:lstStyle>
          <a:p>
            <a:r>
              <a:rPr lang="en-GB"/>
              <a:t>Subheading and date in grey - Arial 30pt</a:t>
            </a:r>
          </a:p>
        </p:txBody>
      </p:sp>
      <p:sp>
        <p:nvSpPr>
          <p:cNvPr id="5" name="Rectangle 3"/>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1"/>
          </p:nvPr>
        </p:nvSpPr>
        <p:spPr/>
        <p:txBody>
          <a:bodyPr/>
          <a:lstStyle>
            <a:lvl1pPr>
              <a:defRPr/>
            </a:lvl1pPr>
          </a:lstStyle>
          <a:p>
            <a:pPr>
              <a:defRPr/>
            </a:pPr>
            <a:fld id="{B24FAD72-AFB4-4C27-AB5B-BFF9426AC07A}"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1860126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45567" y="1859572"/>
            <a:ext cx="8226685" cy="19163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840A34AD-1BB3-43C5-9351-33B2E79DD28A}"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38439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639" y="3305542"/>
            <a:ext cx="7772887" cy="571325"/>
          </a:xfrm>
        </p:spPr>
        <p:txBody>
          <a:bodyPr anchor="t"/>
          <a:lstStyle>
            <a:lvl1pPr algn="l">
              <a:defRPr sz="3300" b="1" cap="all"/>
            </a:lvl1pPr>
          </a:lstStyle>
          <a:p>
            <a:r>
              <a:rPr lang="en-US"/>
              <a:t>Click to edit Master title style</a:t>
            </a:r>
            <a:endParaRPr lang="en-GB"/>
          </a:p>
        </p:txBody>
      </p:sp>
      <p:sp>
        <p:nvSpPr>
          <p:cNvPr id="3" name="Text Placeholder 2"/>
          <p:cNvSpPr>
            <a:spLocks noGrp="1"/>
          </p:cNvSpPr>
          <p:nvPr>
            <p:ph type="body" idx="1"/>
          </p:nvPr>
        </p:nvSpPr>
        <p:spPr>
          <a:xfrm>
            <a:off x="721639" y="2995828"/>
            <a:ext cx="7772887" cy="309715"/>
          </a:xfrm>
        </p:spPr>
        <p:txBody>
          <a:bodyPr anchor="b"/>
          <a:lstStyle>
            <a:lvl1pPr marL="0" indent="0">
              <a:buNone/>
              <a:defRPr sz="1600"/>
            </a:lvl1pPr>
            <a:lvl2pPr marL="361893" indent="0">
              <a:buNone/>
              <a:defRPr sz="1400"/>
            </a:lvl2pPr>
            <a:lvl3pPr marL="723783" indent="0">
              <a:buNone/>
              <a:defRPr sz="1300"/>
            </a:lvl3pPr>
            <a:lvl4pPr marL="1085679" indent="0">
              <a:buNone/>
              <a:defRPr sz="1100"/>
            </a:lvl4pPr>
            <a:lvl5pPr marL="1447576" indent="0">
              <a:buNone/>
              <a:defRPr sz="1100"/>
            </a:lvl5pPr>
            <a:lvl6pPr marL="1809468" indent="0">
              <a:buNone/>
              <a:defRPr sz="1100"/>
            </a:lvl6pPr>
            <a:lvl7pPr marL="2171364" indent="0">
              <a:buNone/>
              <a:defRPr sz="1100"/>
            </a:lvl7pPr>
            <a:lvl8pPr marL="2533257" indent="0">
              <a:buNone/>
              <a:defRPr sz="1100"/>
            </a:lvl8pPr>
            <a:lvl9pPr marL="2895152" indent="0">
              <a:buNone/>
              <a:defRPr sz="11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20CA09C-E1F3-41AB-AE70-7715AF7DA7A6}"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2278681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639" y="3305542"/>
            <a:ext cx="7772887" cy="571325"/>
          </a:xfrm>
        </p:spPr>
        <p:txBody>
          <a:bodyPr anchor="t"/>
          <a:lstStyle>
            <a:lvl1pPr algn="l">
              <a:defRPr sz="3300" b="1" cap="all"/>
            </a:lvl1pPr>
          </a:lstStyle>
          <a:p>
            <a:r>
              <a:rPr lang="en-US"/>
              <a:t>Click to edit Master title style</a:t>
            </a:r>
            <a:endParaRPr lang="en-GB"/>
          </a:p>
        </p:txBody>
      </p:sp>
      <p:sp>
        <p:nvSpPr>
          <p:cNvPr id="3" name="Text Placeholder 2"/>
          <p:cNvSpPr>
            <a:spLocks noGrp="1"/>
          </p:cNvSpPr>
          <p:nvPr>
            <p:ph type="body" idx="1"/>
          </p:nvPr>
        </p:nvSpPr>
        <p:spPr>
          <a:xfrm>
            <a:off x="721639" y="2995828"/>
            <a:ext cx="7772887" cy="309715"/>
          </a:xfrm>
        </p:spPr>
        <p:txBody>
          <a:bodyPr anchor="b"/>
          <a:lstStyle>
            <a:lvl1pPr marL="0" indent="0">
              <a:buNone/>
              <a:defRPr sz="1600"/>
            </a:lvl1pPr>
            <a:lvl2pPr marL="361893" indent="0">
              <a:buNone/>
              <a:defRPr sz="1400"/>
            </a:lvl2pPr>
            <a:lvl3pPr marL="723783" indent="0">
              <a:buNone/>
              <a:defRPr sz="1300"/>
            </a:lvl3pPr>
            <a:lvl4pPr marL="1085679" indent="0">
              <a:buNone/>
              <a:defRPr sz="1100"/>
            </a:lvl4pPr>
            <a:lvl5pPr marL="1447576" indent="0">
              <a:buNone/>
              <a:defRPr sz="1100"/>
            </a:lvl5pPr>
            <a:lvl6pPr marL="1809468" indent="0">
              <a:buNone/>
              <a:defRPr sz="1100"/>
            </a:lvl6pPr>
            <a:lvl7pPr marL="2171364" indent="0">
              <a:buNone/>
              <a:defRPr sz="1100"/>
            </a:lvl7pPr>
            <a:lvl8pPr marL="2533257" indent="0">
              <a:buNone/>
              <a:defRPr sz="1100"/>
            </a:lvl8pPr>
            <a:lvl9pPr marL="2895152" indent="0">
              <a:buNone/>
              <a:defRPr sz="11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20CA09C-E1F3-41AB-AE70-7715AF7DA7A6}"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1262236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45553" y="1859566"/>
            <a:ext cx="4046731" cy="156544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25509" y="1859566"/>
            <a:ext cx="4046731" cy="156544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B9804E8-147D-47C7-92F8-0AA8E0AC9E69}"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3743921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76" y="333928"/>
            <a:ext cx="8230848" cy="602103"/>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6580" y="1274748"/>
            <a:ext cx="4041179" cy="355882"/>
          </a:xfrm>
        </p:spPr>
        <p:txBody>
          <a:bodyPr anchor="b"/>
          <a:lstStyle>
            <a:lvl1pPr marL="0" indent="0">
              <a:buNone/>
              <a:defRPr sz="1900" b="1"/>
            </a:lvl1pPr>
            <a:lvl2pPr marL="361893" indent="0">
              <a:buNone/>
              <a:defRPr sz="1600" b="1"/>
            </a:lvl2pPr>
            <a:lvl3pPr marL="723783" indent="0">
              <a:buNone/>
              <a:defRPr sz="1400" b="1"/>
            </a:lvl3pPr>
            <a:lvl4pPr marL="1085679" indent="0">
              <a:buNone/>
              <a:defRPr sz="1300" b="1"/>
            </a:lvl4pPr>
            <a:lvl5pPr marL="1447576" indent="0">
              <a:buNone/>
              <a:defRPr sz="1300" b="1"/>
            </a:lvl5pPr>
            <a:lvl6pPr marL="1809468" indent="0">
              <a:buNone/>
              <a:defRPr sz="1300" b="1"/>
            </a:lvl6pPr>
            <a:lvl7pPr marL="2171364" indent="0">
              <a:buNone/>
              <a:defRPr sz="1300" b="1"/>
            </a:lvl7pPr>
            <a:lvl8pPr marL="2533257" indent="0">
              <a:buNone/>
              <a:defRPr sz="1300" b="1"/>
            </a:lvl8pPr>
            <a:lvl9pPr marL="2895152" indent="0">
              <a:buNone/>
              <a:defRPr sz="1300" b="1"/>
            </a:lvl9pPr>
          </a:lstStyle>
          <a:p>
            <a:pPr lvl="0"/>
            <a:r>
              <a:rPr lang="en-US"/>
              <a:t>Click to edit Master text styles</a:t>
            </a:r>
          </a:p>
        </p:txBody>
      </p:sp>
      <p:sp>
        <p:nvSpPr>
          <p:cNvPr id="4" name="Content Placeholder 3"/>
          <p:cNvSpPr>
            <a:spLocks noGrp="1"/>
          </p:cNvSpPr>
          <p:nvPr>
            <p:ph sz="half" idx="2"/>
          </p:nvPr>
        </p:nvSpPr>
        <p:spPr>
          <a:xfrm>
            <a:off x="456580" y="1630640"/>
            <a:ext cx="4041179" cy="139001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4858" y="1274748"/>
            <a:ext cx="4042567" cy="355882"/>
          </a:xfrm>
        </p:spPr>
        <p:txBody>
          <a:bodyPr anchor="b"/>
          <a:lstStyle>
            <a:lvl1pPr marL="0" indent="0">
              <a:buNone/>
              <a:defRPr sz="1900" b="1"/>
            </a:lvl1pPr>
            <a:lvl2pPr marL="361893" indent="0">
              <a:buNone/>
              <a:defRPr sz="1600" b="1"/>
            </a:lvl2pPr>
            <a:lvl3pPr marL="723783" indent="0">
              <a:buNone/>
              <a:defRPr sz="1400" b="1"/>
            </a:lvl3pPr>
            <a:lvl4pPr marL="1085679" indent="0">
              <a:buNone/>
              <a:defRPr sz="1300" b="1"/>
            </a:lvl4pPr>
            <a:lvl5pPr marL="1447576" indent="0">
              <a:buNone/>
              <a:defRPr sz="1300" b="1"/>
            </a:lvl5pPr>
            <a:lvl6pPr marL="1809468" indent="0">
              <a:buNone/>
              <a:defRPr sz="1300" b="1"/>
            </a:lvl6pPr>
            <a:lvl7pPr marL="2171364" indent="0">
              <a:buNone/>
              <a:defRPr sz="1300" b="1"/>
            </a:lvl7pPr>
            <a:lvl8pPr marL="2533257" indent="0">
              <a:buNone/>
              <a:defRPr sz="1300" b="1"/>
            </a:lvl8pPr>
            <a:lvl9pPr marL="2895152"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4858" y="1630640"/>
            <a:ext cx="4042567" cy="139001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1B12F703-9CD0-4022-B4A2-39B589504977}"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1997360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25F4F6D3-FBBE-4D5E-B1AA-703C6A29FE10}"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2327878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9224A4CC-C651-42BE-ADCD-BC4F615F3F36}"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554603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76" y="766949"/>
            <a:ext cx="3008680" cy="309715"/>
          </a:xfrm>
        </p:spPr>
        <p:txBody>
          <a:bodyPr anchor="b"/>
          <a:lstStyle>
            <a:lvl1pPr algn="l">
              <a:defRPr sz="1600" b="1"/>
            </a:lvl1pPr>
          </a:lstStyle>
          <a:p>
            <a:r>
              <a:rPr lang="en-US"/>
              <a:t>Click to edit Master title style</a:t>
            </a:r>
            <a:endParaRPr lang="en-GB"/>
          </a:p>
        </p:txBody>
      </p:sp>
      <p:sp>
        <p:nvSpPr>
          <p:cNvPr id="3" name="Content Placeholder 2"/>
          <p:cNvSpPr>
            <a:spLocks noGrp="1"/>
          </p:cNvSpPr>
          <p:nvPr>
            <p:ph idx="1"/>
          </p:nvPr>
        </p:nvSpPr>
        <p:spPr>
          <a:xfrm>
            <a:off x="3574903" y="205187"/>
            <a:ext cx="5112535" cy="1796276"/>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6576" y="1076658"/>
            <a:ext cx="3008680" cy="232771"/>
          </a:xfrm>
        </p:spPr>
        <p:txBody>
          <a:bodyPr/>
          <a:lstStyle>
            <a:lvl1pPr marL="0" indent="0">
              <a:buNone/>
              <a:defRPr sz="1100"/>
            </a:lvl1pPr>
            <a:lvl2pPr marL="361893" indent="0">
              <a:buNone/>
              <a:defRPr sz="1000"/>
            </a:lvl2pPr>
            <a:lvl3pPr marL="723783" indent="0">
              <a:buNone/>
              <a:defRPr sz="800"/>
            </a:lvl3pPr>
            <a:lvl4pPr marL="1085679" indent="0">
              <a:buNone/>
              <a:defRPr sz="700"/>
            </a:lvl4pPr>
            <a:lvl5pPr marL="1447576" indent="0">
              <a:buNone/>
              <a:defRPr sz="700"/>
            </a:lvl5pPr>
            <a:lvl6pPr marL="1809468" indent="0">
              <a:buNone/>
              <a:defRPr sz="700"/>
            </a:lvl6pPr>
            <a:lvl7pPr marL="2171364" indent="0">
              <a:buNone/>
              <a:defRPr sz="700"/>
            </a:lvl7pPr>
            <a:lvl8pPr marL="2533257" indent="0">
              <a:buNone/>
              <a:defRPr sz="700"/>
            </a:lvl8pPr>
            <a:lvl9pPr marL="2895152" indent="0">
              <a:buNone/>
              <a:defRPr sz="7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FECDE67-E58B-4073-8404-D4A998B6B6F0}"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2670213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11" y="3716109"/>
            <a:ext cx="5487232" cy="309715"/>
          </a:xfrm>
        </p:spPr>
        <p:txBody>
          <a:bodyPr anchor="b"/>
          <a:lstStyle>
            <a:lvl1pPr algn="l">
              <a:defRPr sz="1600" b="1"/>
            </a:lvl1pPr>
          </a:lstStyle>
          <a:p>
            <a:r>
              <a:rPr lang="en-US"/>
              <a:t>Click to edit Master title style</a:t>
            </a:r>
            <a:endParaRPr lang="en-GB"/>
          </a:p>
        </p:txBody>
      </p:sp>
      <p:sp>
        <p:nvSpPr>
          <p:cNvPr id="3" name="Picture Placeholder 2"/>
          <p:cNvSpPr>
            <a:spLocks noGrp="1"/>
          </p:cNvSpPr>
          <p:nvPr>
            <p:ph type="pic" idx="1"/>
          </p:nvPr>
        </p:nvSpPr>
        <p:spPr>
          <a:xfrm>
            <a:off x="1791611" y="460039"/>
            <a:ext cx="5487232" cy="448215"/>
          </a:xfrm>
        </p:spPr>
        <p:txBody>
          <a:bodyPr/>
          <a:lstStyle>
            <a:lvl1pPr marL="0" indent="0">
              <a:buNone/>
              <a:defRPr sz="2500"/>
            </a:lvl1pPr>
            <a:lvl2pPr marL="361893" indent="0">
              <a:buNone/>
              <a:defRPr sz="2200"/>
            </a:lvl2pPr>
            <a:lvl3pPr marL="723783" indent="0">
              <a:buNone/>
              <a:defRPr sz="1900"/>
            </a:lvl3pPr>
            <a:lvl4pPr marL="1085679" indent="0">
              <a:buNone/>
              <a:defRPr sz="1600"/>
            </a:lvl4pPr>
            <a:lvl5pPr marL="1447576" indent="0">
              <a:buNone/>
              <a:defRPr sz="1600"/>
            </a:lvl5pPr>
            <a:lvl6pPr marL="1809468" indent="0">
              <a:buNone/>
              <a:defRPr sz="1600"/>
            </a:lvl6pPr>
            <a:lvl7pPr marL="2171364" indent="0">
              <a:buNone/>
              <a:defRPr sz="1600"/>
            </a:lvl7pPr>
            <a:lvl8pPr marL="2533257" indent="0">
              <a:buNone/>
              <a:defRPr sz="1600"/>
            </a:lvl8pPr>
            <a:lvl9pPr marL="2895152" indent="0">
              <a:buNone/>
              <a:defRPr sz="1600"/>
            </a:lvl9pPr>
          </a:lstStyle>
          <a:p>
            <a:pPr lvl="0"/>
            <a:endParaRPr lang="en-GB" noProof="0" dirty="0"/>
          </a:p>
        </p:txBody>
      </p:sp>
      <p:sp>
        <p:nvSpPr>
          <p:cNvPr id="4" name="Text Placeholder 3"/>
          <p:cNvSpPr>
            <a:spLocks noGrp="1"/>
          </p:cNvSpPr>
          <p:nvPr>
            <p:ph type="body" sz="half" idx="2"/>
          </p:nvPr>
        </p:nvSpPr>
        <p:spPr>
          <a:xfrm>
            <a:off x="1791611" y="4025828"/>
            <a:ext cx="5487232" cy="232771"/>
          </a:xfrm>
        </p:spPr>
        <p:txBody>
          <a:bodyPr/>
          <a:lstStyle>
            <a:lvl1pPr marL="0" indent="0">
              <a:buNone/>
              <a:defRPr sz="1100"/>
            </a:lvl1pPr>
            <a:lvl2pPr marL="361893" indent="0">
              <a:buNone/>
              <a:defRPr sz="1000"/>
            </a:lvl2pPr>
            <a:lvl3pPr marL="723783" indent="0">
              <a:buNone/>
              <a:defRPr sz="800"/>
            </a:lvl3pPr>
            <a:lvl4pPr marL="1085679" indent="0">
              <a:buNone/>
              <a:defRPr sz="700"/>
            </a:lvl4pPr>
            <a:lvl5pPr marL="1447576" indent="0">
              <a:buNone/>
              <a:defRPr sz="700"/>
            </a:lvl5pPr>
            <a:lvl6pPr marL="1809468" indent="0">
              <a:buNone/>
              <a:defRPr sz="700"/>
            </a:lvl6pPr>
            <a:lvl7pPr marL="2171364" indent="0">
              <a:buNone/>
              <a:defRPr sz="700"/>
            </a:lvl7pPr>
            <a:lvl8pPr marL="2533257" indent="0">
              <a:buNone/>
              <a:defRPr sz="700"/>
            </a:lvl8pPr>
            <a:lvl9pPr marL="2895152" indent="0">
              <a:buNone/>
              <a:defRPr sz="7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FD92FB8-EC63-4686-A27C-4F431EA5EEFF}"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443471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2991458" y="1859566"/>
            <a:ext cx="5580795" cy="16392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348DA86-652E-46E8-8E8E-80F83E134E12}"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659127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2511" y="1199761"/>
            <a:ext cx="1742821" cy="22990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140664" y="1199761"/>
            <a:ext cx="3241693" cy="22990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337673D-F225-47B4-8451-DD3E244F2EFA}"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3441528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7" name="Rectangle 7"/>
          <p:cNvSpPr>
            <a:spLocks noGrp="1" noChangeArrowheads="1"/>
          </p:cNvSpPr>
          <p:nvPr>
            <p:ph type="ctrTitle"/>
          </p:nvPr>
        </p:nvSpPr>
        <p:spPr>
          <a:xfrm>
            <a:off x="345573" y="2462150"/>
            <a:ext cx="6052053" cy="571325"/>
          </a:xfrm>
        </p:spPr>
        <p:txBody>
          <a:bodyPr anchor="t"/>
          <a:lstStyle>
            <a:lvl1pPr>
              <a:defRPr sz="3300">
                <a:solidFill>
                  <a:schemeClr val="tx1"/>
                </a:solidFill>
              </a:defRPr>
            </a:lvl1pPr>
          </a:lstStyle>
          <a:p>
            <a:r>
              <a:rPr lang="en-GB"/>
              <a:t>Title in Black - Arial 40pt</a:t>
            </a:r>
          </a:p>
        </p:txBody>
      </p:sp>
      <p:sp>
        <p:nvSpPr>
          <p:cNvPr id="5128" name="Rectangle 8"/>
          <p:cNvSpPr>
            <a:spLocks noGrp="1" noChangeArrowheads="1"/>
          </p:cNvSpPr>
          <p:nvPr>
            <p:ph type="subTitle" idx="1"/>
          </p:nvPr>
        </p:nvSpPr>
        <p:spPr>
          <a:xfrm>
            <a:off x="345558" y="3894075"/>
            <a:ext cx="7310759" cy="432826"/>
          </a:xfrm>
        </p:spPr>
        <p:txBody>
          <a:bodyPr/>
          <a:lstStyle>
            <a:lvl1pPr marL="0" indent="0">
              <a:buFontTx/>
              <a:buNone/>
              <a:defRPr sz="2400">
                <a:solidFill>
                  <a:schemeClr val="bg2"/>
                </a:solidFill>
              </a:defRPr>
            </a:lvl1pPr>
          </a:lstStyle>
          <a:p>
            <a:r>
              <a:rPr lang="en-GB"/>
              <a:t>Subheading and date in grey - Arial 30pt</a:t>
            </a:r>
          </a:p>
        </p:txBody>
      </p:sp>
      <p:sp>
        <p:nvSpPr>
          <p:cNvPr id="5" name="Rectangle 3"/>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1"/>
          </p:nvPr>
        </p:nvSpPr>
        <p:spPr/>
        <p:txBody>
          <a:bodyPr/>
          <a:lstStyle>
            <a:lvl1pPr>
              <a:defRPr/>
            </a:lvl1pPr>
          </a:lstStyle>
          <a:p>
            <a:pPr>
              <a:defRPr/>
            </a:pPr>
            <a:fld id="{B24FAD72-AFB4-4C27-AB5B-BFF9426AC07A}"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4022844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45553" y="1859566"/>
            <a:ext cx="4046731" cy="1903998"/>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25509" y="1859566"/>
            <a:ext cx="4046731" cy="1903998"/>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B9804E8-147D-47C7-92F8-0AA8E0AC9E69}"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112668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45567" y="1859572"/>
            <a:ext cx="8226685" cy="19163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840A34AD-1BB3-43C5-9351-33B2E79DD28A}"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22661023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639" y="3305542"/>
            <a:ext cx="7772887" cy="571325"/>
          </a:xfrm>
        </p:spPr>
        <p:txBody>
          <a:bodyPr anchor="t"/>
          <a:lstStyle>
            <a:lvl1pPr algn="l">
              <a:defRPr sz="3300" b="1" cap="all"/>
            </a:lvl1pPr>
          </a:lstStyle>
          <a:p>
            <a:r>
              <a:rPr lang="en-US"/>
              <a:t>Click to edit Master title style</a:t>
            </a:r>
            <a:endParaRPr lang="en-GB"/>
          </a:p>
        </p:txBody>
      </p:sp>
      <p:sp>
        <p:nvSpPr>
          <p:cNvPr id="3" name="Text Placeholder 2"/>
          <p:cNvSpPr>
            <a:spLocks noGrp="1"/>
          </p:cNvSpPr>
          <p:nvPr>
            <p:ph type="body" idx="1"/>
          </p:nvPr>
        </p:nvSpPr>
        <p:spPr>
          <a:xfrm>
            <a:off x="721639" y="2995828"/>
            <a:ext cx="7772887" cy="309715"/>
          </a:xfrm>
        </p:spPr>
        <p:txBody>
          <a:bodyPr anchor="b"/>
          <a:lstStyle>
            <a:lvl1pPr marL="0" indent="0">
              <a:buNone/>
              <a:defRPr sz="1600"/>
            </a:lvl1pPr>
            <a:lvl2pPr marL="361893" indent="0">
              <a:buNone/>
              <a:defRPr sz="1400"/>
            </a:lvl2pPr>
            <a:lvl3pPr marL="723783" indent="0">
              <a:buNone/>
              <a:defRPr sz="1300"/>
            </a:lvl3pPr>
            <a:lvl4pPr marL="1085679" indent="0">
              <a:buNone/>
              <a:defRPr sz="1100"/>
            </a:lvl4pPr>
            <a:lvl5pPr marL="1447576" indent="0">
              <a:buNone/>
              <a:defRPr sz="1100"/>
            </a:lvl5pPr>
            <a:lvl6pPr marL="1809468" indent="0">
              <a:buNone/>
              <a:defRPr sz="1100"/>
            </a:lvl6pPr>
            <a:lvl7pPr marL="2171364" indent="0">
              <a:buNone/>
              <a:defRPr sz="1100"/>
            </a:lvl7pPr>
            <a:lvl8pPr marL="2533257" indent="0">
              <a:buNone/>
              <a:defRPr sz="1100"/>
            </a:lvl8pPr>
            <a:lvl9pPr marL="2895152" indent="0">
              <a:buNone/>
              <a:defRPr sz="11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20CA09C-E1F3-41AB-AE70-7715AF7DA7A6}"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806335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45553" y="1859565"/>
            <a:ext cx="4046731" cy="1903998"/>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25509" y="1859565"/>
            <a:ext cx="4046731" cy="1903998"/>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B9804E8-147D-47C7-92F8-0AA8E0AC9E69}"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2935630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76" y="333928"/>
            <a:ext cx="8230848" cy="602103"/>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6580" y="1274748"/>
            <a:ext cx="4041179" cy="355882"/>
          </a:xfrm>
        </p:spPr>
        <p:txBody>
          <a:bodyPr anchor="b"/>
          <a:lstStyle>
            <a:lvl1pPr marL="0" indent="0">
              <a:buNone/>
              <a:defRPr sz="1900" b="1"/>
            </a:lvl1pPr>
            <a:lvl2pPr marL="361893" indent="0">
              <a:buNone/>
              <a:defRPr sz="1600" b="1"/>
            </a:lvl2pPr>
            <a:lvl3pPr marL="723783" indent="0">
              <a:buNone/>
              <a:defRPr sz="1400" b="1"/>
            </a:lvl3pPr>
            <a:lvl4pPr marL="1085679" indent="0">
              <a:buNone/>
              <a:defRPr sz="1300" b="1"/>
            </a:lvl4pPr>
            <a:lvl5pPr marL="1447576" indent="0">
              <a:buNone/>
              <a:defRPr sz="1300" b="1"/>
            </a:lvl5pPr>
            <a:lvl6pPr marL="1809468" indent="0">
              <a:buNone/>
              <a:defRPr sz="1300" b="1"/>
            </a:lvl6pPr>
            <a:lvl7pPr marL="2171364" indent="0">
              <a:buNone/>
              <a:defRPr sz="1300" b="1"/>
            </a:lvl7pPr>
            <a:lvl8pPr marL="2533257" indent="0">
              <a:buNone/>
              <a:defRPr sz="1300" b="1"/>
            </a:lvl8pPr>
            <a:lvl9pPr marL="2895152" indent="0">
              <a:buNone/>
              <a:defRPr sz="1300" b="1"/>
            </a:lvl9pPr>
          </a:lstStyle>
          <a:p>
            <a:pPr lvl="0"/>
            <a:r>
              <a:rPr lang="en-US"/>
              <a:t>Click to edit Master text styles</a:t>
            </a:r>
          </a:p>
        </p:txBody>
      </p:sp>
      <p:sp>
        <p:nvSpPr>
          <p:cNvPr id="4" name="Content Placeholder 3"/>
          <p:cNvSpPr>
            <a:spLocks noGrp="1"/>
          </p:cNvSpPr>
          <p:nvPr>
            <p:ph sz="half" idx="2"/>
          </p:nvPr>
        </p:nvSpPr>
        <p:spPr>
          <a:xfrm>
            <a:off x="456580" y="1630640"/>
            <a:ext cx="4041179" cy="139001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4858" y="1274748"/>
            <a:ext cx="4042567" cy="355882"/>
          </a:xfrm>
        </p:spPr>
        <p:txBody>
          <a:bodyPr anchor="b"/>
          <a:lstStyle>
            <a:lvl1pPr marL="0" indent="0">
              <a:buNone/>
              <a:defRPr sz="1900" b="1"/>
            </a:lvl1pPr>
            <a:lvl2pPr marL="361893" indent="0">
              <a:buNone/>
              <a:defRPr sz="1600" b="1"/>
            </a:lvl2pPr>
            <a:lvl3pPr marL="723783" indent="0">
              <a:buNone/>
              <a:defRPr sz="1400" b="1"/>
            </a:lvl3pPr>
            <a:lvl4pPr marL="1085679" indent="0">
              <a:buNone/>
              <a:defRPr sz="1300" b="1"/>
            </a:lvl4pPr>
            <a:lvl5pPr marL="1447576" indent="0">
              <a:buNone/>
              <a:defRPr sz="1300" b="1"/>
            </a:lvl5pPr>
            <a:lvl6pPr marL="1809468" indent="0">
              <a:buNone/>
              <a:defRPr sz="1300" b="1"/>
            </a:lvl6pPr>
            <a:lvl7pPr marL="2171364" indent="0">
              <a:buNone/>
              <a:defRPr sz="1300" b="1"/>
            </a:lvl7pPr>
            <a:lvl8pPr marL="2533257" indent="0">
              <a:buNone/>
              <a:defRPr sz="1300" b="1"/>
            </a:lvl8pPr>
            <a:lvl9pPr marL="2895152"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4858" y="1630640"/>
            <a:ext cx="4042567" cy="139001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1B12F703-9CD0-4022-B4A2-39B589504977}"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2738831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25F4F6D3-FBBE-4D5E-B1AA-703C6A29FE10}"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2254564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9224A4CC-C651-42BE-ADCD-BC4F615F3F36}"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2806299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76" y="766949"/>
            <a:ext cx="3008680" cy="309715"/>
          </a:xfrm>
        </p:spPr>
        <p:txBody>
          <a:bodyPr anchor="b"/>
          <a:lstStyle>
            <a:lvl1pPr algn="l">
              <a:defRPr sz="1600" b="1"/>
            </a:lvl1pPr>
          </a:lstStyle>
          <a:p>
            <a:r>
              <a:rPr lang="en-US"/>
              <a:t>Click to edit Master title style</a:t>
            </a:r>
            <a:endParaRPr lang="en-GB"/>
          </a:p>
        </p:txBody>
      </p:sp>
      <p:sp>
        <p:nvSpPr>
          <p:cNvPr id="3" name="Content Placeholder 2"/>
          <p:cNvSpPr>
            <a:spLocks noGrp="1"/>
          </p:cNvSpPr>
          <p:nvPr>
            <p:ph idx="1"/>
          </p:nvPr>
        </p:nvSpPr>
        <p:spPr>
          <a:xfrm>
            <a:off x="3574903" y="205187"/>
            <a:ext cx="5112535" cy="1796276"/>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6576" y="1076658"/>
            <a:ext cx="3008680" cy="232771"/>
          </a:xfrm>
        </p:spPr>
        <p:txBody>
          <a:bodyPr/>
          <a:lstStyle>
            <a:lvl1pPr marL="0" indent="0">
              <a:buNone/>
              <a:defRPr sz="1100"/>
            </a:lvl1pPr>
            <a:lvl2pPr marL="361893" indent="0">
              <a:buNone/>
              <a:defRPr sz="1000"/>
            </a:lvl2pPr>
            <a:lvl3pPr marL="723783" indent="0">
              <a:buNone/>
              <a:defRPr sz="800"/>
            </a:lvl3pPr>
            <a:lvl4pPr marL="1085679" indent="0">
              <a:buNone/>
              <a:defRPr sz="700"/>
            </a:lvl4pPr>
            <a:lvl5pPr marL="1447576" indent="0">
              <a:buNone/>
              <a:defRPr sz="700"/>
            </a:lvl5pPr>
            <a:lvl6pPr marL="1809468" indent="0">
              <a:buNone/>
              <a:defRPr sz="700"/>
            </a:lvl6pPr>
            <a:lvl7pPr marL="2171364" indent="0">
              <a:buNone/>
              <a:defRPr sz="700"/>
            </a:lvl7pPr>
            <a:lvl8pPr marL="2533257" indent="0">
              <a:buNone/>
              <a:defRPr sz="700"/>
            </a:lvl8pPr>
            <a:lvl9pPr marL="2895152" indent="0">
              <a:buNone/>
              <a:defRPr sz="7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FECDE67-E58B-4073-8404-D4A998B6B6F0}"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4011887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11" y="3716109"/>
            <a:ext cx="5487232" cy="309715"/>
          </a:xfrm>
        </p:spPr>
        <p:txBody>
          <a:bodyPr anchor="b"/>
          <a:lstStyle>
            <a:lvl1pPr algn="l">
              <a:defRPr sz="1600" b="1"/>
            </a:lvl1pPr>
          </a:lstStyle>
          <a:p>
            <a:r>
              <a:rPr lang="en-US"/>
              <a:t>Click to edit Master title style</a:t>
            </a:r>
            <a:endParaRPr lang="en-GB"/>
          </a:p>
        </p:txBody>
      </p:sp>
      <p:sp>
        <p:nvSpPr>
          <p:cNvPr id="3" name="Picture Placeholder 2"/>
          <p:cNvSpPr>
            <a:spLocks noGrp="1"/>
          </p:cNvSpPr>
          <p:nvPr>
            <p:ph type="pic" idx="1"/>
          </p:nvPr>
        </p:nvSpPr>
        <p:spPr>
          <a:xfrm>
            <a:off x="1791611" y="460039"/>
            <a:ext cx="5487232" cy="448215"/>
          </a:xfrm>
        </p:spPr>
        <p:txBody>
          <a:bodyPr/>
          <a:lstStyle>
            <a:lvl1pPr marL="0" indent="0">
              <a:buNone/>
              <a:defRPr sz="2500"/>
            </a:lvl1pPr>
            <a:lvl2pPr marL="361893" indent="0">
              <a:buNone/>
              <a:defRPr sz="2200"/>
            </a:lvl2pPr>
            <a:lvl3pPr marL="723783" indent="0">
              <a:buNone/>
              <a:defRPr sz="1900"/>
            </a:lvl3pPr>
            <a:lvl4pPr marL="1085679" indent="0">
              <a:buNone/>
              <a:defRPr sz="1600"/>
            </a:lvl4pPr>
            <a:lvl5pPr marL="1447576" indent="0">
              <a:buNone/>
              <a:defRPr sz="1600"/>
            </a:lvl5pPr>
            <a:lvl6pPr marL="1809468" indent="0">
              <a:buNone/>
              <a:defRPr sz="1600"/>
            </a:lvl6pPr>
            <a:lvl7pPr marL="2171364" indent="0">
              <a:buNone/>
              <a:defRPr sz="1600"/>
            </a:lvl7pPr>
            <a:lvl8pPr marL="2533257" indent="0">
              <a:buNone/>
              <a:defRPr sz="1600"/>
            </a:lvl8pPr>
            <a:lvl9pPr marL="2895152" indent="0">
              <a:buNone/>
              <a:defRPr sz="1600"/>
            </a:lvl9pPr>
          </a:lstStyle>
          <a:p>
            <a:pPr lvl="0"/>
            <a:endParaRPr lang="en-GB" noProof="0" dirty="0"/>
          </a:p>
        </p:txBody>
      </p:sp>
      <p:sp>
        <p:nvSpPr>
          <p:cNvPr id="4" name="Text Placeholder 3"/>
          <p:cNvSpPr>
            <a:spLocks noGrp="1"/>
          </p:cNvSpPr>
          <p:nvPr>
            <p:ph type="body" sz="half" idx="2"/>
          </p:nvPr>
        </p:nvSpPr>
        <p:spPr>
          <a:xfrm>
            <a:off x="1791611" y="4025828"/>
            <a:ext cx="5487232" cy="232771"/>
          </a:xfrm>
        </p:spPr>
        <p:txBody>
          <a:bodyPr/>
          <a:lstStyle>
            <a:lvl1pPr marL="0" indent="0">
              <a:buNone/>
              <a:defRPr sz="1100"/>
            </a:lvl1pPr>
            <a:lvl2pPr marL="361893" indent="0">
              <a:buNone/>
              <a:defRPr sz="1000"/>
            </a:lvl2pPr>
            <a:lvl3pPr marL="723783" indent="0">
              <a:buNone/>
              <a:defRPr sz="800"/>
            </a:lvl3pPr>
            <a:lvl4pPr marL="1085679" indent="0">
              <a:buNone/>
              <a:defRPr sz="700"/>
            </a:lvl4pPr>
            <a:lvl5pPr marL="1447576" indent="0">
              <a:buNone/>
              <a:defRPr sz="700"/>
            </a:lvl5pPr>
            <a:lvl6pPr marL="1809468" indent="0">
              <a:buNone/>
              <a:defRPr sz="700"/>
            </a:lvl6pPr>
            <a:lvl7pPr marL="2171364" indent="0">
              <a:buNone/>
              <a:defRPr sz="700"/>
            </a:lvl7pPr>
            <a:lvl8pPr marL="2533257" indent="0">
              <a:buNone/>
              <a:defRPr sz="700"/>
            </a:lvl8pPr>
            <a:lvl9pPr marL="2895152" indent="0">
              <a:buNone/>
              <a:defRPr sz="7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FD92FB8-EC63-4686-A27C-4F431EA5EEFF}"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2584229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914237" y="1859566"/>
            <a:ext cx="6658013" cy="16392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348DA86-652E-46E8-8E8E-80F83E134E12}"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3787612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3202" y="1199761"/>
            <a:ext cx="2281430" cy="22990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140666" y="1199761"/>
            <a:ext cx="3241693" cy="22990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337673D-F225-47B4-8451-DD3E244F2EFA}"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618625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76" y="333928"/>
            <a:ext cx="8230848" cy="602103"/>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6580" y="1274748"/>
            <a:ext cx="4041179" cy="355882"/>
          </a:xfrm>
        </p:spPr>
        <p:txBody>
          <a:bodyPr anchor="b"/>
          <a:lstStyle>
            <a:lvl1pPr marL="0" indent="0">
              <a:buNone/>
              <a:defRPr sz="1900" b="1"/>
            </a:lvl1pPr>
            <a:lvl2pPr marL="361893" indent="0">
              <a:buNone/>
              <a:defRPr sz="1600" b="1"/>
            </a:lvl2pPr>
            <a:lvl3pPr marL="723783" indent="0">
              <a:buNone/>
              <a:defRPr sz="1400" b="1"/>
            </a:lvl3pPr>
            <a:lvl4pPr marL="1085679" indent="0">
              <a:buNone/>
              <a:defRPr sz="1300" b="1"/>
            </a:lvl4pPr>
            <a:lvl5pPr marL="1447576" indent="0">
              <a:buNone/>
              <a:defRPr sz="1300" b="1"/>
            </a:lvl5pPr>
            <a:lvl6pPr marL="1809468" indent="0">
              <a:buNone/>
              <a:defRPr sz="1300" b="1"/>
            </a:lvl6pPr>
            <a:lvl7pPr marL="2171364" indent="0">
              <a:buNone/>
              <a:defRPr sz="1300" b="1"/>
            </a:lvl7pPr>
            <a:lvl8pPr marL="2533257" indent="0">
              <a:buNone/>
              <a:defRPr sz="1300" b="1"/>
            </a:lvl8pPr>
            <a:lvl9pPr marL="2895152" indent="0">
              <a:buNone/>
              <a:defRPr sz="1300" b="1"/>
            </a:lvl9pPr>
          </a:lstStyle>
          <a:p>
            <a:pPr lvl="0"/>
            <a:r>
              <a:rPr lang="en-US"/>
              <a:t>Click to edit Master text styles</a:t>
            </a:r>
          </a:p>
        </p:txBody>
      </p:sp>
      <p:sp>
        <p:nvSpPr>
          <p:cNvPr id="4" name="Content Placeholder 3"/>
          <p:cNvSpPr>
            <a:spLocks noGrp="1"/>
          </p:cNvSpPr>
          <p:nvPr>
            <p:ph sz="half" idx="2"/>
          </p:nvPr>
        </p:nvSpPr>
        <p:spPr>
          <a:xfrm>
            <a:off x="456580" y="1630640"/>
            <a:ext cx="4041179" cy="139001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4858" y="1274748"/>
            <a:ext cx="4042567" cy="355882"/>
          </a:xfrm>
        </p:spPr>
        <p:txBody>
          <a:bodyPr anchor="b"/>
          <a:lstStyle>
            <a:lvl1pPr marL="0" indent="0">
              <a:buNone/>
              <a:defRPr sz="1900" b="1"/>
            </a:lvl1pPr>
            <a:lvl2pPr marL="361893" indent="0">
              <a:buNone/>
              <a:defRPr sz="1600" b="1"/>
            </a:lvl2pPr>
            <a:lvl3pPr marL="723783" indent="0">
              <a:buNone/>
              <a:defRPr sz="1400" b="1"/>
            </a:lvl3pPr>
            <a:lvl4pPr marL="1085679" indent="0">
              <a:buNone/>
              <a:defRPr sz="1300" b="1"/>
            </a:lvl4pPr>
            <a:lvl5pPr marL="1447576" indent="0">
              <a:buNone/>
              <a:defRPr sz="1300" b="1"/>
            </a:lvl5pPr>
            <a:lvl6pPr marL="1809468" indent="0">
              <a:buNone/>
              <a:defRPr sz="1300" b="1"/>
            </a:lvl6pPr>
            <a:lvl7pPr marL="2171364" indent="0">
              <a:buNone/>
              <a:defRPr sz="1300" b="1"/>
            </a:lvl7pPr>
            <a:lvl8pPr marL="2533257" indent="0">
              <a:buNone/>
              <a:defRPr sz="1300" b="1"/>
            </a:lvl8pPr>
            <a:lvl9pPr marL="2895152"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4858" y="1630640"/>
            <a:ext cx="4042567" cy="139001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1B12F703-9CD0-4022-B4A2-39B589504977}"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36426877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58" y="1810005"/>
            <a:ext cx="7772887" cy="679047"/>
          </a:xfrm>
        </p:spPr>
        <p:txBody>
          <a:bodyPr/>
          <a:lstStyle/>
          <a:p>
            <a:r>
              <a:rPr lang="en-US"/>
              <a:t>Click to edit Master title style</a:t>
            </a:r>
            <a:endParaRPr lang="en-GB"/>
          </a:p>
        </p:txBody>
      </p:sp>
      <p:sp>
        <p:nvSpPr>
          <p:cNvPr id="3" name="Subtitle 2"/>
          <p:cNvSpPr>
            <a:spLocks noGrp="1"/>
          </p:cNvSpPr>
          <p:nvPr>
            <p:ph type="subTitle" idx="1"/>
          </p:nvPr>
        </p:nvSpPr>
        <p:spPr>
          <a:xfrm>
            <a:off x="1371115" y="2914625"/>
            <a:ext cx="6401772" cy="309715"/>
          </a:xfrm>
        </p:spPr>
        <p:txBody>
          <a:bodyPr/>
          <a:lstStyle>
            <a:lvl1pPr marL="0" indent="0" algn="ctr">
              <a:buNone/>
              <a:defRPr/>
            </a:lvl1pPr>
            <a:lvl2pPr marL="361893" indent="0" algn="ctr">
              <a:buNone/>
              <a:defRPr/>
            </a:lvl2pPr>
            <a:lvl3pPr marL="723783" indent="0" algn="ctr">
              <a:buNone/>
              <a:defRPr/>
            </a:lvl3pPr>
            <a:lvl4pPr marL="1085679" indent="0" algn="ctr">
              <a:buNone/>
              <a:defRPr/>
            </a:lvl4pPr>
            <a:lvl5pPr marL="1447576" indent="0" algn="ctr">
              <a:buNone/>
              <a:defRPr/>
            </a:lvl5pPr>
            <a:lvl6pPr marL="1809468" indent="0" algn="ctr">
              <a:buNone/>
              <a:defRPr/>
            </a:lvl6pPr>
            <a:lvl7pPr marL="2171364" indent="0" algn="ctr">
              <a:buNone/>
              <a:defRPr/>
            </a:lvl7pPr>
            <a:lvl8pPr marL="2533257" indent="0" algn="ctr">
              <a:buNone/>
              <a:defRPr/>
            </a:lvl8pPr>
            <a:lvl9pPr marL="2895152" indent="0" algn="ctr">
              <a:buNone/>
              <a:defRPr/>
            </a:lvl9pPr>
          </a:lstStyle>
          <a:p>
            <a:r>
              <a:rPr lang="en-US"/>
              <a:t>Click to edit Master subtitle style</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E4D69793-09E8-47A1-874A-CF995B81A57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45747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45567" y="2767753"/>
            <a:ext cx="8226685" cy="18239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E128BC2F-43AC-4B11-A193-CE9B248E371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28502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639" y="3305539"/>
            <a:ext cx="7772887" cy="1079157"/>
          </a:xfrm>
        </p:spPr>
        <p:txBody>
          <a:bodyPr anchor="t"/>
          <a:lstStyle>
            <a:lvl1pPr algn="l">
              <a:defRPr sz="3300" b="1" cap="all"/>
            </a:lvl1pPr>
          </a:lstStyle>
          <a:p>
            <a:r>
              <a:rPr lang="en-US"/>
              <a:t>Click to edit Master title style</a:t>
            </a:r>
            <a:endParaRPr lang="en-GB"/>
          </a:p>
        </p:txBody>
      </p:sp>
      <p:sp>
        <p:nvSpPr>
          <p:cNvPr id="3" name="Text Placeholder 2"/>
          <p:cNvSpPr>
            <a:spLocks noGrp="1"/>
          </p:cNvSpPr>
          <p:nvPr>
            <p:ph type="body" idx="1"/>
          </p:nvPr>
        </p:nvSpPr>
        <p:spPr>
          <a:xfrm>
            <a:off x="721639" y="2995828"/>
            <a:ext cx="7772887" cy="309715"/>
          </a:xfrm>
        </p:spPr>
        <p:txBody>
          <a:bodyPr anchor="b"/>
          <a:lstStyle>
            <a:lvl1pPr marL="0" indent="0">
              <a:buNone/>
              <a:defRPr sz="1600"/>
            </a:lvl1pPr>
            <a:lvl2pPr marL="361893" indent="0">
              <a:buNone/>
              <a:defRPr sz="1400"/>
            </a:lvl2pPr>
            <a:lvl3pPr marL="723783" indent="0">
              <a:buNone/>
              <a:defRPr sz="1300"/>
            </a:lvl3pPr>
            <a:lvl4pPr marL="1085679" indent="0">
              <a:buNone/>
              <a:defRPr sz="1100"/>
            </a:lvl4pPr>
            <a:lvl5pPr marL="1447576" indent="0">
              <a:buNone/>
              <a:defRPr sz="1100"/>
            </a:lvl5pPr>
            <a:lvl6pPr marL="1809468" indent="0">
              <a:buNone/>
              <a:defRPr sz="1100"/>
            </a:lvl6pPr>
            <a:lvl7pPr marL="2171364" indent="0">
              <a:buNone/>
              <a:defRPr sz="1100"/>
            </a:lvl7pPr>
            <a:lvl8pPr marL="2533257" indent="0">
              <a:buNone/>
              <a:defRPr sz="1100"/>
            </a:lvl8pPr>
            <a:lvl9pPr marL="2895152" indent="0">
              <a:buNone/>
              <a:defRPr sz="11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65EF8218-C40D-4EAD-8AC2-3A87EAB9D2A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34984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45553" y="2767749"/>
            <a:ext cx="4046731" cy="156544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25509" y="2767749"/>
            <a:ext cx="4046731" cy="156544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45F88D38-E349-4C1F-8070-33DEB128D8F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233491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76" y="295464"/>
            <a:ext cx="8230848" cy="679047"/>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6580" y="1274748"/>
            <a:ext cx="4041179" cy="355882"/>
          </a:xfrm>
        </p:spPr>
        <p:txBody>
          <a:bodyPr anchor="b"/>
          <a:lstStyle>
            <a:lvl1pPr marL="0" indent="0">
              <a:buNone/>
              <a:defRPr sz="1900" b="1"/>
            </a:lvl1pPr>
            <a:lvl2pPr marL="361893" indent="0">
              <a:buNone/>
              <a:defRPr sz="1600" b="1"/>
            </a:lvl2pPr>
            <a:lvl3pPr marL="723783" indent="0">
              <a:buNone/>
              <a:defRPr sz="1400" b="1"/>
            </a:lvl3pPr>
            <a:lvl4pPr marL="1085679" indent="0">
              <a:buNone/>
              <a:defRPr sz="1300" b="1"/>
            </a:lvl4pPr>
            <a:lvl5pPr marL="1447576" indent="0">
              <a:buNone/>
              <a:defRPr sz="1300" b="1"/>
            </a:lvl5pPr>
            <a:lvl6pPr marL="1809468" indent="0">
              <a:buNone/>
              <a:defRPr sz="1300" b="1"/>
            </a:lvl6pPr>
            <a:lvl7pPr marL="2171364" indent="0">
              <a:buNone/>
              <a:defRPr sz="1300" b="1"/>
            </a:lvl7pPr>
            <a:lvl8pPr marL="2533257" indent="0">
              <a:buNone/>
              <a:defRPr sz="1300" b="1"/>
            </a:lvl8pPr>
            <a:lvl9pPr marL="2895152" indent="0">
              <a:buNone/>
              <a:defRPr sz="1300" b="1"/>
            </a:lvl9pPr>
          </a:lstStyle>
          <a:p>
            <a:pPr lvl="0"/>
            <a:r>
              <a:rPr lang="en-US"/>
              <a:t>Click to edit Master text styles</a:t>
            </a:r>
          </a:p>
        </p:txBody>
      </p:sp>
      <p:sp>
        <p:nvSpPr>
          <p:cNvPr id="4" name="Content Placeholder 3"/>
          <p:cNvSpPr>
            <a:spLocks noGrp="1"/>
          </p:cNvSpPr>
          <p:nvPr>
            <p:ph sz="half" idx="2"/>
          </p:nvPr>
        </p:nvSpPr>
        <p:spPr>
          <a:xfrm>
            <a:off x="456580" y="1630640"/>
            <a:ext cx="4041179" cy="139001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4858" y="1274748"/>
            <a:ext cx="4042567" cy="355882"/>
          </a:xfrm>
        </p:spPr>
        <p:txBody>
          <a:bodyPr anchor="b"/>
          <a:lstStyle>
            <a:lvl1pPr marL="0" indent="0">
              <a:buNone/>
              <a:defRPr sz="1900" b="1"/>
            </a:lvl1pPr>
            <a:lvl2pPr marL="361893" indent="0">
              <a:buNone/>
              <a:defRPr sz="1600" b="1"/>
            </a:lvl2pPr>
            <a:lvl3pPr marL="723783" indent="0">
              <a:buNone/>
              <a:defRPr sz="1400" b="1"/>
            </a:lvl3pPr>
            <a:lvl4pPr marL="1085679" indent="0">
              <a:buNone/>
              <a:defRPr sz="1300" b="1"/>
            </a:lvl4pPr>
            <a:lvl5pPr marL="1447576" indent="0">
              <a:buNone/>
              <a:defRPr sz="1300" b="1"/>
            </a:lvl5pPr>
            <a:lvl6pPr marL="1809468" indent="0">
              <a:buNone/>
              <a:defRPr sz="1300" b="1"/>
            </a:lvl6pPr>
            <a:lvl7pPr marL="2171364" indent="0">
              <a:buNone/>
              <a:defRPr sz="1300" b="1"/>
            </a:lvl7pPr>
            <a:lvl8pPr marL="2533257" indent="0">
              <a:buNone/>
              <a:defRPr sz="1300" b="1"/>
            </a:lvl8pPr>
            <a:lvl9pPr marL="2895152"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644858" y="1630640"/>
            <a:ext cx="4042567" cy="1390011"/>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9B5616B0-508B-4154-94FB-04310EB5469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7548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92E6EADD-C6A0-4B20-999D-1310FBF91D5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662069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C8E714A3-9322-44C7-8BE6-8A59F3F9E86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387838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76" y="766949"/>
            <a:ext cx="3008680" cy="309715"/>
          </a:xfrm>
        </p:spPr>
        <p:txBody>
          <a:bodyPr anchor="b"/>
          <a:lstStyle>
            <a:lvl1pPr algn="l">
              <a:defRPr sz="1600" b="1"/>
            </a:lvl1pPr>
          </a:lstStyle>
          <a:p>
            <a:r>
              <a:rPr lang="en-US"/>
              <a:t>Click to edit Master title style</a:t>
            </a:r>
            <a:endParaRPr lang="en-GB"/>
          </a:p>
        </p:txBody>
      </p:sp>
      <p:sp>
        <p:nvSpPr>
          <p:cNvPr id="3" name="Content Placeholder 2"/>
          <p:cNvSpPr>
            <a:spLocks noGrp="1"/>
          </p:cNvSpPr>
          <p:nvPr>
            <p:ph idx="1"/>
          </p:nvPr>
        </p:nvSpPr>
        <p:spPr>
          <a:xfrm>
            <a:off x="3574903" y="205187"/>
            <a:ext cx="5112535" cy="1796276"/>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6576" y="1076658"/>
            <a:ext cx="3008680" cy="232771"/>
          </a:xfrm>
        </p:spPr>
        <p:txBody>
          <a:bodyPr/>
          <a:lstStyle>
            <a:lvl1pPr marL="0" indent="0">
              <a:buNone/>
              <a:defRPr sz="1100"/>
            </a:lvl1pPr>
            <a:lvl2pPr marL="361893" indent="0">
              <a:buNone/>
              <a:defRPr sz="1000"/>
            </a:lvl2pPr>
            <a:lvl3pPr marL="723783" indent="0">
              <a:buNone/>
              <a:defRPr sz="800"/>
            </a:lvl3pPr>
            <a:lvl4pPr marL="1085679" indent="0">
              <a:buNone/>
              <a:defRPr sz="700"/>
            </a:lvl4pPr>
            <a:lvl5pPr marL="1447576" indent="0">
              <a:buNone/>
              <a:defRPr sz="700"/>
            </a:lvl5pPr>
            <a:lvl6pPr marL="1809468" indent="0">
              <a:buNone/>
              <a:defRPr sz="700"/>
            </a:lvl6pPr>
            <a:lvl7pPr marL="2171364" indent="0">
              <a:buNone/>
              <a:defRPr sz="700"/>
            </a:lvl7pPr>
            <a:lvl8pPr marL="2533257" indent="0">
              <a:buNone/>
              <a:defRPr sz="700"/>
            </a:lvl8pPr>
            <a:lvl9pPr marL="2895152" indent="0">
              <a:buNone/>
              <a:defRPr sz="7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4FC59056-55DB-47CB-986D-D9DB050CA6F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890486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11" y="3716109"/>
            <a:ext cx="5487232" cy="309715"/>
          </a:xfrm>
        </p:spPr>
        <p:txBody>
          <a:bodyPr anchor="b"/>
          <a:lstStyle>
            <a:lvl1pPr algn="l">
              <a:defRPr sz="1600" b="1"/>
            </a:lvl1pPr>
          </a:lstStyle>
          <a:p>
            <a:r>
              <a:rPr lang="en-US"/>
              <a:t>Click to edit Master title style</a:t>
            </a:r>
            <a:endParaRPr lang="en-GB"/>
          </a:p>
        </p:txBody>
      </p:sp>
      <p:sp>
        <p:nvSpPr>
          <p:cNvPr id="3" name="Picture Placeholder 2"/>
          <p:cNvSpPr>
            <a:spLocks noGrp="1"/>
          </p:cNvSpPr>
          <p:nvPr>
            <p:ph type="pic" idx="1"/>
          </p:nvPr>
        </p:nvSpPr>
        <p:spPr>
          <a:xfrm>
            <a:off x="1791611" y="460039"/>
            <a:ext cx="5487232" cy="448215"/>
          </a:xfrm>
        </p:spPr>
        <p:txBody>
          <a:bodyPr/>
          <a:lstStyle>
            <a:lvl1pPr marL="0" indent="0">
              <a:buNone/>
              <a:defRPr sz="2500"/>
            </a:lvl1pPr>
            <a:lvl2pPr marL="361893" indent="0">
              <a:buNone/>
              <a:defRPr sz="2200"/>
            </a:lvl2pPr>
            <a:lvl3pPr marL="723783" indent="0">
              <a:buNone/>
              <a:defRPr sz="1900"/>
            </a:lvl3pPr>
            <a:lvl4pPr marL="1085679" indent="0">
              <a:buNone/>
              <a:defRPr sz="1600"/>
            </a:lvl4pPr>
            <a:lvl5pPr marL="1447576" indent="0">
              <a:buNone/>
              <a:defRPr sz="1600"/>
            </a:lvl5pPr>
            <a:lvl6pPr marL="1809468" indent="0">
              <a:buNone/>
              <a:defRPr sz="1600"/>
            </a:lvl6pPr>
            <a:lvl7pPr marL="2171364" indent="0">
              <a:buNone/>
              <a:defRPr sz="1600"/>
            </a:lvl7pPr>
            <a:lvl8pPr marL="2533257" indent="0">
              <a:buNone/>
              <a:defRPr sz="1600"/>
            </a:lvl8pPr>
            <a:lvl9pPr marL="2895152" indent="0">
              <a:buNone/>
              <a:defRPr sz="1600"/>
            </a:lvl9pPr>
          </a:lstStyle>
          <a:p>
            <a:pPr lvl="0"/>
            <a:endParaRPr lang="en-GB" noProof="0" dirty="0"/>
          </a:p>
        </p:txBody>
      </p:sp>
      <p:sp>
        <p:nvSpPr>
          <p:cNvPr id="4" name="Text Placeholder 3"/>
          <p:cNvSpPr>
            <a:spLocks noGrp="1"/>
          </p:cNvSpPr>
          <p:nvPr>
            <p:ph type="body" sz="half" idx="2"/>
          </p:nvPr>
        </p:nvSpPr>
        <p:spPr>
          <a:xfrm>
            <a:off x="1791611" y="4025828"/>
            <a:ext cx="5487232" cy="232771"/>
          </a:xfrm>
        </p:spPr>
        <p:txBody>
          <a:bodyPr/>
          <a:lstStyle>
            <a:lvl1pPr marL="0" indent="0">
              <a:buNone/>
              <a:defRPr sz="1100"/>
            </a:lvl1pPr>
            <a:lvl2pPr marL="361893" indent="0">
              <a:buNone/>
              <a:defRPr sz="1000"/>
            </a:lvl2pPr>
            <a:lvl3pPr marL="723783" indent="0">
              <a:buNone/>
              <a:defRPr sz="800"/>
            </a:lvl3pPr>
            <a:lvl4pPr marL="1085679" indent="0">
              <a:buNone/>
              <a:defRPr sz="700"/>
            </a:lvl4pPr>
            <a:lvl5pPr marL="1447576" indent="0">
              <a:buNone/>
              <a:defRPr sz="700"/>
            </a:lvl5pPr>
            <a:lvl6pPr marL="1809468" indent="0">
              <a:buNone/>
              <a:defRPr sz="700"/>
            </a:lvl6pPr>
            <a:lvl7pPr marL="2171364" indent="0">
              <a:buNone/>
              <a:defRPr sz="700"/>
            </a:lvl7pPr>
            <a:lvl8pPr marL="2533257" indent="0">
              <a:buNone/>
              <a:defRPr sz="700"/>
            </a:lvl8pPr>
            <a:lvl9pPr marL="2895152" indent="0">
              <a:buNone/>
              <a:defRPr sz="7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3ECE7AE3-2745-4394-81C7-291084293E9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49928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1504824" y="2767762"/>
            <a:ext cx="20077071" cy="2613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6E512519-7161-4C85-A6DF-1B49253E497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2787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25F4F6D3-FBBE-4D5E-B1AA-703C6A29FE10}"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40054458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25978" y="1849846"/>
            <a:ext cx="4435866" cy="1179236"/>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876648" y="1849846"/>
            <a:ext cx="10258999" cy="11792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FB9AD2F7-E801-415E-9FC6-A95DCDE4D5C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0331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9224A4CC-C651-42BE-ADCD-BC4F615F3F36}"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2898395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76" y="766949"/>
            <a:ext cx="3008680" cy="309715"/>
          </a:xfrm>
        </p:spPr>
        <p:txBody>
          <a:bodyPr anchor="b"/>
          <a:lstStyle>
            <a:lvl1pPr algn="l">
              <a:defRPr sz="1600" b="1"/>
            </a:lvl1pPr>
          </a:lstStyle>
          <a:p>
            <a:r>
              <a:rPr lang="en-US"/>
              <a:t>Click to edit Master title style</a:t>
            </a:r>
            <a:endParaRPr lang="en-GB"/>
          </a:p>
        </p:txBody>
      </p:sp>
      <p:sp>
        <p:nvSpPr>
          <p:cNvPr id="3" name="Content Placeholder 2"/>
          <p:cNvSpPr>
            <a:spLocks noGrp="1"/>
          </p:cNvSpPr>
          <p:nvPr>
            <p:ph idx="1"/>
          </p:nvPr>
        </p:nvSpPr>
        <p:spPr>
          <a:xfrm>
            <a:off x="3574903" y="205187"/>
            <a:ext cx="5112535" cy="1796276"/>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6576" y="1076658"/>
            <a:ext cx="3008680" cy="232771"/>
          </a:xfrm>
        </p:spPr>
        <p:txBody>
          <a:bodyPr/>
          <a:lstStyle>
            <a:lvl1pPr marL="0" indent="0">
              <a:buNone/>
              <a:defRPr sz="1100"/>
            </a:lvl1pPr>
            <a:lvl2pPr marL="361893" indent="0">
              <a:buNone/>
              <a:defRPr sz="1000"/>
            </a:lvl2pPr>
            <a:lvl3pPr marL="723783" indent="0">
              <a:buNone/>
              <a:defRPr sz="800"/>
            </a:lvl3pPr>
            <a:lvl4pPr marL="1085679" indent="0">
              <a:buNone/>
              <a:defRPr sz="700"/>
            </a:lvl4pPr>
            <a:lvl5pPr marL="1447576" indent="0">
              <a:buNone/>
              <a:defRPr sz="700"/>
            </a:lvl5pPr>
            <a:lvl6pPr marL="1809468" indent="0">
              <a:buNone/>
              <a:defRPr sz="700"/>
            </a:lvl6pPr>
            <a:lvl7pPr marL="2171364" indent="0">
              <a:buNone/>
              <a:defRPr sz="700"/>
            </a:lvl7pPr>
            <a:lvl8pPr marL="2533257" indent="0">
              <a:buNone/>
              <a:defRPr sz="700"/>
            </a:lvl8pPr>
            <a:lvl9pPr marL="2895152" indent="0">
              <a:buNone/>
              <a:defRPr sz="7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FECDE67-E58B-4073-8404-D4A998B6B6F0}"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254611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11" y="3716109"/>
            <a:ext cx="5487232" cy="309715"/>
          </a:xfrm>
        </p:spPr>
        <p:txBody>
          <a:bodyPr anchor="b"/>
          <a:lstStyle>
            <a:lvl1pPr algn="l">
              <a:defRPr sz="1600" b="1"/>
            </a:lvl1pPr>
          </a:lstStyle>
          <a:p>
            <a:r>
              <a:rPr lang="en-US"/>
              <a:t>Click to edit Master title style</a:t>
            </a:r>
            <a:endParaRPr lang="en-GB"/>
          </a:p>
        </p:txBody>
      </p:sp>
      <p:sp>
        <p:nvSpPr>
          <p:cNvPr id="3" name="Picture Placeholder 2"/>
          <p:cNvSpPr>
            <a:spLocks noGrp="1"/>
          </p:cNvSpPr>
          <p:nvPr>
            <p:ph type="pic" idx="1"/>
          </p:nvPr>
        </p:nvSpPr>
        <p:spPr>
          <a:xfrm>
            <a:off x="1791611" y="460039"/>
            <a:ext cx="5487232" cy="448215"/>
          </a:xfrm>
        </p:spPr>
        <p:txBody>
          <a:bodyPr/>
          <a:lstStyle>
            <a:lvl1pPr marL="0" indent="0">
              <a:buNone/>
              <a:defRPr sz="2500"/>
            </a:lvl1pPr>
            <a:lvl2pPr marL="361893" indent="0">
              <a:buNone/>
              <a:defRPr sz="2200"/>
            </a:lvl2pPr>
            <a:lvl3pPr marL="723783" indent="0">
              <a:buNone/>
              <a:defRPr sz="1900"/>
            </a:lvl3pPr>
            <a:lvl4pPr marL="1085679" indent="0">
              <a:buNone/>
              <a:defRPr sz="1600"/>
            </a:lvl4pPr>
            <a:lvl5pPr marL="1447576" indent="0">
              <a:buNone/>
              <a:defRPr sz="1600"/>
            </a:lvl5pPr>
            <a:lvl6pPr marL="1809468" indent="0">
              <a:buNone/>
              <a:defRPr sz="1600"/>
            </a:lvl6pPr>
            <a:lvl7pPr marL="2171364" indent="0">
              <a:buNone/>
              <a:defRPr sz="1600"/>
            </a:lvl7pPr>
            <a:lvl8pPr marL="2533257" indent="0">
              <a:buNone/>
              <a:defRPr sz="1600"/>
            </a:lvl8pPr>
            <a:lvl9pPr marL="2895152" indent="0">
              <a:buNone/>
              <a:defRPr sz="1600"/>
            </a:lvl9pPr>
          </a:lstStyle>
          <a:p>
            <a:pPr lvl="0"/>
            <a:endParaRPr lang="en-GB" noProof="0" dirty="0"/>
          </a:p>
        </p:txBody>
      </p:sp>
      <p:sp>
        <p:nvSpPr>
          <p:cNvPr id="4" name="Text Placeholder 3"/>
          <p:cNvSpPr>
            <a:spLocks noGrp="1"/>
          </p:cNvSpPr>
          <p:nvPr>
            <p:ph type="body" sz="half" idx="2"/>
          </p:nvPr>
        </p:nvSpPr>
        <p:spPr>
          <a:xfrm>
            <a:off x="1791611" y="4025828"/>
            <a:ext cx="5487232" cy="232771"/>
          </a:xfrm>
        </p:spPr>
        <p:txBody>
          <a:bodyPr/>
          <a:lstStyle>
            <a:lvl1pPr marL="0" indent="0">
              <a:buNone/>
              <a:defRPr sz="1100"/>
            </a:lvl1pPr>
            <a:lvl2pPr marL="361893" indent="0">
              <a:buNone/>
              <a:defRPr sz="1000"/>
            </a:lvl2pPr>
            <a:lvl3pPr marL="723783" indent="0">
              <a:buNone/>
              <a:defRPr sz="800"/>
            </a:lvl3pPr>
            <a:lvl4pPr marL="1085679" indent="0">
              <a:buNone/>
              <a:defRPr sz="700"/>
            </a:lvl4pPr>
            <a:lvl5pPr marL="1447576" indent="0">
              <a:buNone/>
              <a:defRPr sz="700"/>
            </a:lvl5pPr>
            <a:lvl6pPr marL="1809468" indent="0">
              <a:buNone/>
              <a:defRPr sz="700"/>
            </a:lvl6pPr>
            <a:lvl7pPr marL="2171364" indent="0">
              <a:buNone/>
              <a:defRPr sz="700"/>
            </a:lvl7pPr>
            <a:lvl8pPr marL="2533257" indent="0">
              <a:buNone/>
              <a:defRPr sz="700"/>
            </a:lvl8pPr>
            <a:lvl9pPr marL="2895152" indent="0">
              <a:buNone/>
              <a:defRPr sz="7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FD92FB8-EC63-4686-A27C-4F431EA5EEFF}" type="slidenum">
              <a:rPr lang="en-GB">
                <a:solidFill>
                  <a:srgbClr val="000000">
                    <a:lumMod val="50000"/>
                    <a:lumOff val="50000"/>
                  </a:srgbClr>
                </a:solidFill>
              </a:rPr>
              <a:pPr>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58402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5554" y="226087"/>
            <a:ext cx="8258895" cy="602103"/>
          </a:xfrm>
          <a:prstGeom prst="rect">
            <a:avLst/>
          </a:prstGeom>
          <a:noFill/>
          <a:ln w="9525">
            <a:noFill/>
            <a:miter lim="800000"/>
            <a:headEnd/>
            <a:tailEnd/>
          </a:ln>
        </p:spPr>
        <p:txBody>
          <a:bodyPr vert="horz" wrap="square" lIns="62883" tIns="31440" rIns="62883" bIns="31440" numCol="1" anchor="ctr" anchorCtr="0" compatLnSpc="1">
            <a:prstTxWarp prst="textNoShape">
              <a:avLst/>
            </a:prstTxWarp>
            <a:spAutoFit/>
          </a:bodyPr>
          <a:lstStyle/>
          <a:p>
            <a:pPr lvl="0"/>
            <a:r>
              <a:rPr lang="en-GB" dirty="0"/>
              <a:t>Title in colour - Arial 48pt</a:t>
            </a:r>
          </a:p>
        </p:txBody>
      </p:sp>
      <p:sp>
        <p:nvSpPr>
          <p:cNvPr id="1027" name="Rectangle 3"/>
          <p:cNvSpPr>
            <a:spLocks noGrp="1" noChangeArrowheads="1"/>
          </p:cNvSpPr>
          <p:nvPr>
            <p:ph type="body" idx="1"/>
          </p:nvPr>
        </p:nvSpPr>
        <p:spPr bwMode="auto">
          <a:xfrm>
            <a:off x="345567" y="1859573"/>
            <a:ext cx="8226685" cy="1916309"/>
          </a:xfrm>
          <a:prstGeom prst="rect">
            <a:avLst/>
          </a:prstGeom>
          <a:noFill/>
          <a:ln w="9525">
            <a:noFill/>
            <a:miter lim="800000"/>
            <a:headEnd/>
            <a:tailEnd/>
          </a:ln>
        </p:spPr>
        <p:txBody>
          <a:bodyPr vert="horz" wrap="square" lIns="62883" tIns="31440" rIns="62883" bIns="31440" numCol="1" anchor="t" anchorCtr="0" compatLnSpc="1">
            <a:prstTxWarp prst="textNoShape">
              <a:avLst/>
            </a:prstTxWarp>
            <a:spAutoFit/>
          </a:bodyPr>
          <a:lstStyle/>
          <a:p>
            <a:pPr lvl="0"/>
            <a:r>
              <a:rPr lang="en-GB" dirty="0"/>
              <a:t>Tabbed text information in black with bullet - Arial 28pt</a:t>
            </a:r>
          </a:p>
          <a:p>
            <a:pPr lvl="1"/>
            <a:r>
              <a:rPr lang="en-GB" dirty="0"/>
              <a:t>Bullet point should be in the same colour as heading</a:t>
            </a:r>
          </a:p>
          <a:p>
            <a:pPr lvl="2"/>
            <a:r>
              <a:rPr lang="en-GB" dirty="0"/>
              <a:t>Third level</a:t>
            </a:r>
          </a:p>
          <a:p>
            <a:pPr lvl="3"/>
            <a:r>
              <a:rPr lang="en-GB" dirty="0"/>
              <a:t>Fourth level</a:t>
            </a:r>
          </a:p>
          <a:p>
            <a:pPr lvl="4"/>
            <a:r>
              <a:rPr lang="en-GB" dirty="0"/>
              <a:t>Fifth level</a:t>
            </a:r>
          </a:p>
        </p:txBody>
      </p:sp>
      <p:sp>
        <p:nvSpPr>
          <p:cNvPr id="4101" name="Rectangle 5"/>
          <p:cNvSpPr>
            <a:spLocks noGrp="1" noChangeArrowheads="1"/>
          </p:cNvSpPr>
          <p:nvPr>
            <p:ph type="ftr" sz="quarter" idx="3"/>
          </p:nvPr>
        </p:nvSpPr>
        <p:spPr bwMode="auto">
          <a:xfrm>
            <a:off x="3123866" y="4683481"/>
            <a:ext cx="2896271" cy="357441"/>
          </a:xfrm>
          <a:prstGeom prst="rect">
            <a:avLst/>
          </a:prstGeom>
          <a:noFill/>
          <a:ln w="9525">
            <a:noFill/>
            <a:miter lim="800000"/>
            <a:headEnd/>
            <a:tailEnd/>
          </a:ln>
          <a:effectLst/>
        </p:spPr>
        <p:txBody>
          <a:bodyPr vert="horz" wrap="square" lIns="62883" tIns="31440" rIns="62883" bIns="31440" numCol="1" anchor="t" anchorCtr="0" compatLnSpc="1">
            <a:prstTxWarp prst="textNoShape">
              <a:avLst/>
            </a:prstTxWarp>
          </a:bodyPr>
          <a:lstStyle>
            <a:lvl1pPr algn="ctr">
              <a:defRPr sz="900" b="0" i="0">
                <a:solidFill>
                  <a:schemeClr val="tx1"/>
                </a:solidFill>
                <a:latin typeface="Avenir Light" charset="0"/>
                <a:ea typeface="Avenir Light" charset="0"/>
                <a:cs typeface="Avenir Light" charset="0"/>
              </a:defRPr>
            </a:lvl1pPr>
          </a:lstStyle>
          <a:p>
            <a:pPr fontAlgn="base">
              <a:spcBef>
                <a:spcPct val="0"/>
              </a:spcBef>
              <a:spcAft>
                <a:spcPct val="0"/>
              </a:spcAft>
              <a:defRPr/>
            </a:pPr>
            <a:endParaRPr lang="en-US" dirty="0">
              <a:solidFill>
                <a:srgbClr val="000000"/>
              </a:solidFill>
            </a:endParaRPr>
          </a:p>
        </p:txBody>
      </p:sp>
      <p:sp>
        <p:nvSpPr>
          <p:cNvPr id="4102" name="Rectangle 6"/>
          <p:cNvSpPr>
            <a:spLocks noGrp="1" noChangeArrowheads="1"/>
          </p:cNvSpPr>
          <p:nvPr>
            <p:ph type="sldNum" sz="quarter" idx="4"/>
          </p:nvPr>
        </p:nvSpPr>
        <p:spPr bwMode="auto">
          <a:xfrm>
            <a:off x="88051" y="4734226"/>
            <a:ext cx="515024" cy="357441"/>
          </a:xfrm>
          <a:prstGeom prst="rect">
            <a:avLst/>
          </a:prstGeom>
          <a:noFill/>
          <a:ln w="9525">
            <a:noFill/>
            <a:miter lim="800000"/>
            <a:headEnd/>
            <a:tailEnd/>
          </a:ln>
          <a:effectLst/>
        </p:spPr>
        <p:txBody>
          <a:bodyPr vert="horz" wrap="square" lIns="62883" tIns="31440" rIns="62883" bIns="31440" numCol="1" anchor="t" anchorCtr="0" compatLnSpc="1">
            <a:prstTxWarp prst="textNoShape">
              <a:avLst/>
            </a:prstTxWarp>
          </a:bodyPr>
          <a:lstStyle>
            <a:lvl1pPr algn="l">
              <a:defRPr sz="900" b="0" i="0">
                <a:solidFill>
                  <a:schemeClr val="tx1">
                    <a:lumMod val="50000"/>
                    <a:lumOff val="50000"/>
                  </a:schemeClr>
                </a:solidFill>
                <a:latin typeface="Avenir Light" charset="0"/>
                <a:ea typeface="Avenir Light" charset="0"/>
                <a:cs typeface="Avenir Light" charset="0"/>
              </a:defRPr>
            </a:lvl1pPr>
          </a:lstStyle>
          <a:p>
            <a:pPr fontAlgn="base">
              <a:spcBef>
                <a:spcPct val="0"/>
              </a:spcBef>
              <a:spcAft>
                <a:spcPct val="0"/>
              </a:spcAft>
              <a:defRPr/>
            </a:pPr>
            <a:fld id="{522A08D8-E170-4003-B8AE-48565817424A}" type="slidenum">
              <a:rPr lang="en-GB" smtClean="0">
                <a:solidFill>
                  <a:srgbClr val="000000">
                    <a:lumMod val="50000"/>
                    <a:lumOff val="50000"/>
                  </a:srgbClr>
                </a:solidFill>
              </a:rPr>
              <a:pPr fontAlgn="base">
                <a:spcBef>
                  <a:spcPct val="0"/>
                </a:spcBef>
                <a:spcAft>
                  <a:spcPct val="0"/>
                </a:spcAft>
                <a:defRPr/>
              </a:pPr>
              <a:t>‹#›</a:t>
            </a:fld>
            <a:endParaRPr lang="en-GB" dirty="0">
              <a:solidFill>
                <a:srgbClr val="000000">
                  <a:lumMod val="50000"/>
                  <a:lumOff val="50000"/>
                </a:srgbClr>
              </a:solidFill>
            </a:endParaRPr>
          </a:p>
        </p:txBody>
      </p:sp>
    </p:spTree>
    <p:extLst>
      <p:ext uri="{BB962C8B-B14F-4D97-AF65-F5344CB8AC3E}">
        <p14:creationId xmlns:p14="http://schemas.microsoft.com/office/powerpoint/2010/main" val="42551566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779" r:id="rId12"/>
    <p:sldLayoutId id="2147483865" r:id="rId13"/>
  </p:sldLayoutIdLst>
  <p:hf hdr="0" ftr="0" dt="0"/>
  <p:txStyles>
    <p:titleStyle>
      <a:lvl1pPr algn="l" defTabSz="630803" rtl="0" eaLnBrk="0" fontAlgn="base" hangingPunct="0">
        <a:spcBef>
          <a:spcPct val="0"/>
        </a:spcBef>
        <a:spcAft>
          <a:spcPct val="0"/>
        </a:spcAft>
        <a:defRPr sz="3500" b="0" i="0">
          <a:solidFill>
            <a:schemeClr val="tx1"/>
          </a:solidFill>
          <a:latin typeface="Avenir Light" charset="0"/>
          <a:ea typeface="Avenir Light" charset="0"/>
          <a:cs typeface="Avenir Light" charset="0"/>
        </a:defRPr>
      </a:lvl1pPr>
      <a:lvl2pPr algn="l" defTabSz="630803" rtl="0" eaLnBrk="0" fontAlgn="base" hangingPunct="0">
        <a:spcBef>
          <a:spcPct val="0"/>
        </a:spcBef>
        <a:spcAft>
          <a:spcPct val="0"/>
        </a:spcAft>
        <a:defRPr sz="3800">
          <a:solidFill>
            <a:srgbClr val="9FAA00"/>
          </a:solidFill>
          <a:latin typeface="Arial" charset="0"/>
        </a:defRPr>
      </a:lvl2pPr>
      <a:lvl3pPr algn="l" defTabSz="630803" rtl="0" eaLnBrk="0" fontAlgn="base" hangingPunct="0">
        <a:spcBef>
          <a:spcPct val="0"/>
        </a:spcBef>
        <a:spcAft>
          <a:spcPct val="0"/>
        </a:spcAft>
        <a:defRPr sz="3800">
          <a:solidFill>
            <a:srgbClr val="9FAA00"/>
          </a:solidFill>
          <a:latin typeface="Arial" charset="0"/>
        </a:defRPr>
      </a:lvl3pPr>
      <a:lvl4pPr algn="l" defTabSz="630803" rtl="0" eaLnBrk="0" fontAlgn="base" hangingPunct="0">
        <a:spcBef>
          <a:spcPct val="0"/>
        </a:spcBef>
        <a:spcAft>
          <a:spcPct val="0"/>
        </a:spcAft>
        <a:defRPr sz="3800">
          <a:solidFill>
            <a:srgbClr val="9FAA00"/>
          </a:solidFill>
          <a:latin typeface="Arial" charset="0"/>
        </a:defRPr>
      </a:lvl4pPr>
      <a:lvl5pPr algn="l" defTabSz="630803" rtl="0" eaLnBrk="0" fontAlgn="base" hangingPunct="0">
        <a:spcBef>
          <a:spcPct val="0"/>
        </a:spcBef>
        <a:spcAft>
          <a:spcPct val="0"/>
        </a:spcAft>
        <a:defRPr sz="3800">
          <a:solidFill>
            <a:srgbClr val="9FAA00"/>
          </a:solidFill>
          <a:latin typeface="Arial" charset="0"/>
        </a:defRPr>
      </a:lvl5pPr>
      <a:lvl6pPr marL="361893" algn="l" defTabSz="630803" rtl="0" fontAlgn="base">
        <a:spcBef>
          <a:spcPct val="0"/>
        </a:spcBef>
        <a:spcAft>
          <a:spcPct val="0"/>
        </a:spcAft>
        <a:defRPr sz="3800">
          <a:solidFill>
            <a:srgbClr val="9FAA00"/>
          </a:solidFill>
          <a:latin typeface="Arial" charset="0"/>
        </a:defRPr>
      </a:lvl6pPr>
      <a:lvl7pPr marL="723783" algn="l" defTabSz="630803" rtl="0" fontAlgn="base">
        <a:spcBef>
          <a:spcPct val="0"/>
        </a:spcBef>
        <a:spcAft>
          <a:spcPct val="0"/>
        </a:spcAft>
        <a:defRPr sz="3800">
          <a:solidFill>
            <a:srgbClr val="9FAA00"/>
          </a:solidFill>
          <a:latin typeface="Arial" charset="0"/>
        </a:defRPr>
      </a:lvl7pPr>
      <a:lvl8pPr marL="1085679" algn="l" defTabSz="630803" rtl="0" fontAlgn="base">
        <a:spcBef>
          <a:spcPct val="0"/>
        </a:spcBef>
        <a:spcAft>
          <a:spcPct val="0"/>
        </a:spcAft>
        <a:defRPr sz="3800">
          <a:solidFill>
            <a:srgbClr val="9FAA00"/>
          </a:solidFill>
          <a:latin typeface="Arial" charset="0"/>
        </a:defRPr>
      </a:lvl8pPr>
      <a:lvl9pPr marL="1447576" algn="l" defTabSz="630803" rtl="0" fontAlgn="base">
        <a:spcBef>
          <a:spcPct val="0"/>
        </a:spcBef>
        <a:spcAft>
          <a:spcPct val="0"/>
        </a:spcAft>
        <a:defRPr sz="3800">
          <a:solidFill>
            <a:srgbClr val="9FAA00"/>
          </a:solidFill>
          <a:latin typeface="Arial" charset="0"/>
        </a:defRPr>
      </a:lvl9pPr>
    </p:titleStyle>
    <p:bodyStyle>
      <a:lvl1pPr marL="236236" indent="-236236" algn="l" defTabSz="630803" rtl="0" eaLnBrk="0" fontAlgn="base" hangingPunct="0">
        <a:spcBef>
          <a:spcPct val="20000"/>
        </a:spcBef>
        <a:spcAft>
          <a:spcPct val="0"/>
        </a:spcAft>
        <a:buClr>
          <a:srgbClr val="246E9B"/>
        </a:buClr>
        <a:buFont typeface="Wingdings" charset="2"/>
        <a:buChar char="§"/>
        <a:defRPr sz="2200" b="0" i="0">
          <a:solidFill>
            <a:schemeClr val="tx1"/>
          </a:solidFill>
          <a:latin typeface="Avenir Light" charset="0"/>
          <a:ea typeface="Avenir Light" charset="0"/>
          <a:cs typeface="Avenir Light" charset="0"/>
        </a:defRPr>
      </a:lvl1pPr>
      <a:lvl2pPr marL="512684" indent="-197283" algn="l" defTabSz="630803" rtl="0" eaLnBrk="0" fontAlgn="base" hangingPunct="0">
        <a:spcBef>
          <a:spcPct val="20000"/>
        </a:spcBef>
        <a:spcAft>
          <a:spcPct val="0"/>
        </a:spcAft>
        <a:buClr>
          <a:srgbClr val="246E9B"/>
        </a:buClr>
        <a:buFont typeface="Wingdings" charset="2"/>
        <a:buChar char="§"/>
        <a:defRPr sz="2200" b="0" i="0">
          <a:solidFill>
            <a:schemeClr val="tx1"/>
          </a:solidFill>
          <a:latin typeface="Avenir Light" charset="0"/>
          <a:ea typeface="Avenir Light" charset="0"/>
          <a:cs typeface="Avenir Light" charset="0"/>
        </a:defRPr>
      </a:lvl2pPr>
      <a:lvl3pPr marL="786618" indent="-155813" algn="l" defTabSz="630803" rtl="0" eaLnBrk="0" fontAlgn="base" hangingPunct="0">
        <a:spcBef>
          <a:spcPct val="20000"/>
        </a:spcBef>
        <a:spcAft>
          <a:spcPct val="0"/>
        </a:spcAft>
        <a:buClr>
          <a:srgbClr val="246E9B"/>
        </a:buClr>
        <a:buFont typeface="Wingdings" charset="2"/>
        <a:buChar char="§"/>
        <a:defRPr sz="2200" b="0" i="0">
          <a:solidFill>
            <a:schemeClr val="tx1"/>
          </a:solidFill>
          <a:latin typeface="Avenir Light" charset="0"/>
          <a:ea typeface="Avenir Light" charset="0"/>
          <a:cs typeface="Avenir Light" charset="0"/>
        </a:defRPr>
      </a:lvl3pPr>
      <a:lvl4pPr marL="1102019" indent="-157072" algn="l" defTabSz="630803" rtl="0" eaLnBrk="0" fontAlgn="base" hangingPunct="0">
        <a:spcBef>
          <a:spcPct val="20000"/>
        </a:spcBef>
        <a:spcAft>
          <a:spcPct val="0"/>
        </a:spcAft>
        <a:buClr>
          <a:srgbClr val="246E9B"/>
        </a:buClr>
        <a:buFont typeface="Wingdings" charset="2"/>
        <a:buChar char="§"/>
        <a:defRPr sz="2200" b="0" i="0">
          <a:solidFill>
            <a:schemeClr val="tx1"/>
          </a:solidFill>
          <a:latin typeface="Avenir Light" charset="0"/>
          <a:ea typeface="Avenir Light" charset="0"/>
          <a:cs typeface="Avenir Light" charset="0"/>
        </a:defRPr>
      </a:lvl4pPr>
      <a:lvl5pPr marL="1414907" indent="-157072" algn="l" defTabSz="630803" rtl="0" eaLnBrk="0" fontAlgn="base" hangingPunct="0">
        <a:spcBef>
          <a:spcPct val="20000"/>
        </a:spcBef>
        <a:spcAft>
          <a:spcPct val="0"/>
        </a:spcAft>
        <a:buClr>
          <a:srgbClr val="246E9B"/>
        </a:buClr>
        <a:buFont typeface="Wingdings" charset="2"/>
        <a:buChar char="§"/>
        <a:defRPr sz="1600" b="0" i="0">
          <a:solidFill>
            <a:schemeClr val="tx1"/>
          </a:solidFill>
          <a:latin typeface="Avenir Light" charset="0"/>
          <a:ea typeface="Avenir Light" charset="0"/>
          <a:cs typeface="Avenir Light" charset="0"/>
        </a:defRPr>
      </a:lvl5pPr>
      <a:lvl6pPr marL="1776800" indent="-157072" algn="l" defTabSz="630803" rtl="0" fontAlgn="base">
        <a:spcBef>
          <a:spcPct val="20000"/>
        </a:spcBef>
        <a:spcAft>
          <a:spcPct val="0"/>
        </a:spcAft>
        <a:buChar char="»"/>
        <a:defRPr sz="1600">
          <a:solidFill>
            <a:schemeClr val="tx1"/>
          </a:solidFill>
          <a:latin typeface="+mn-lt"/>
        </a:defRPr>
      </a:lvl6pPr>
      <a:lvl7pPr marL="2138696" indent="-157072" algn="l" defTabSz="630803" rtl="0" fontAlgn="base">
        <a:spcBef>
          <a:spcPct val="20000"/>
        </a:spcBef>
        <a:spcAft>
          <a:spcPct val="0"/>
        </a:spcAft>
        <a:buChar char="»"/>
        <a:defRPr sz="1600">
          <a:solidFill>
            <a:schemeClr val="tx1"/>
          </a:solidFill>
          <a:latin typeface="+mn-lt"/>
        </a:defRPr>
      </a:lvl7pPr>
      <a:lvl8pPr marL="2500589" indent="-157072" algn="l" defTabSz="630803" rtl="0" fontAlgn="base">
        <a:spcBef>
          <a:spcPct val="20000"/>
        </a:spcBef>
        <a:spcAft>
          <a:spcPct val="0"/>
        </a:spcAft>
        <a:buChar char="»"/>
        <a:defRPr sz="1600">
          <a:solidFill>
            <a:schemeClr val="tx1"/>
          </a:solidFill>
          <a:latin typeface="+mn-lt"/>
        </a:defRPr>
      </a:lvl8pPr>
      <a:lvl9pPr marL="2862479" indent="-157072" algn="l" defTabSz="630803" rtl="0" fontAlgn="base">
        <a:spcBef>
          <a:spcPct val="20000"/>
        </a:spcBef>
        <a:spcAft>
          <a:spcPct val="0"/>
        </a:spcAft>
        <a:buChar char="»"/>
        <a:defRPr sz="1600">
          <a:solidFill>
            <a:schemeClr val="tx1"/>
          </a:solidFill>
          <a:latin typeface="+mn-lt"/>
        </a:defRPr>
      </a:lvl9pPr>
    </p:bodyStyle>
    <p:otherStyle>
      <a:defPPr>
        <a:defRPr lang="en-US"/>
      </a:defPPr>
      <a:lvl1pPr marL="0" algn="l" defTabSz="723783" rtl="0" eaLnBrk="1" latinLnBrk="0" hangingPunct="1">
        <a:defRPr sz="1400" kern="1200">
          <a:solidFill>
            <a:schemeClr val="tx1"/>
          </a:solidFill>
          <a:latin typeface="+mn-lt"/>
          <a:ea typeface="+mn-ea"/>
          <a:cs typeface="+mn-cs"/>
        </a:defRPr>
      </a:lvl1pPr>
      <a:lvl2pPr marL="361893" algn="l" defTabSz="723783" rtl="0" eaLnBrk="1" latinLnBrk="0" hangingPunct="1">
        <a:defRPr sz="1400" kern="1200">
          <a:solidFill>
            <a:schemeClr val="tx1"/>
          </a:solidFill>
          <a:latin typeface="+mn-lt"/>
          <a:ea typeface="+mn-ea"/>
          <a:cs typeface="+mn-cs"/>
        </a:defRPr>
      </a:lvl2pPr>
      <a:lvl3pPr marL="723783" algn="l" defTabSz="723783" rtl="0" eaLnBrk="1" latinLnBrk="0" hangingPunct="1">
        <a:defRPr sz="1400" kern="1200">
          <a:solidFill>
            <a:schemeClr val="tx1"/>
          </a:solidFill>
          <a:latin typeface="+mn-lt"/>
          <a:ea typeface="+mn-ea"/>
          <a:cs typeface="+mn-cs"/>
        </a:defRPr>
      </a:lvl3pPr>
      <a:lvl4pPr marL="1085679" algn="l" defTabSz="723783" rtl="0" eaLnBrk="1" latinLnBrk="0" hangingPunct="1">
        <a:defRPr sz="1400" kern="1200">
          <a:solidFill>
            <a:schemeClr val="tx1"/>
          </a:solidFill>
          <a:latin typeface="+mn-lt"/>
          <a:ea typeface="+mn-ea"/>
          <a:cs typeface="+mn-cs"/>
        </a:defRPr>
      </a:lvl4pPr>
      <a:lvl5pPr marL="1447576" algn="l" defTabSz="723783" rtl="0" eaLnBrk="1" latinLnBrk="0" hangingPunct="1">
        <a:defRPr sz="1400" kern="1200">
          <a:solidFill>
            <a:schemeClr val="tx1"/>
          </a:solidFill>
          <a:latin typeface="+mn-lt"/>
          <a:ea typeface="+mn-ea"/>
          <a:cs typeface="+mn-cs"/>
        </a:defRPr>
      </a:lvl5pPr>
      <a:lvl6pPr marL="1809468" algn="l" defTabSz="723783" rtl="0" eaLnBrk="1" latinLnBrk="0" hangingPunct="1">
        <a:defRPr sz="1400" kern="1200">
          <a:solidFill>
            <a:schemeClr val="tx1"/>
          </a:solidFill>
          <a:latin typeface="+mn-lt"/>
          <a:ea typeface="+mn-ea"/>
          <a:cs typeface="+mn-cs"/>
        </a:defRPr>
      </a:lvl6pPr>
      <a:lvl7pPr marL="2171364" algn="l" defTabSz="723783" rtl="0" eaLnBrk="1" latinLnBrk="0" hangingPunct="1">
        <a:defRPr sz="1400" kern="1200">
          <a:solidFill>
            <a:schemeClr val="tx1"/>
          </a:solidFill>
          <a:latin typeface="+mn-lt"/>
          <a:ea typeface="+mn-ea"/>
          <a:cs typeface="+mn-cs"/>
        </a:defRPr>
      </a:lvl7pPr>
      <a:lvl8pPr marL="2533257" algn="l" defTabSz="723783" rtl="0" eaLnBrk="1" latinLnBrk="0" hangingPunct="1">
        <a:defRPr sz="1400" kern="1200">
          <a:solidFill>
            <a:schemeClr val="tx1"/>
          </a:solidFill>
          <a:latin typeface="+mn-lt"/>
          <a:ea typeface="+mn-ea"/>
          <a:cs typeface="+mn-cs"/>
        </a:defRPr>
      </a:lvl8pPr>
      <a:lvl9pPr marL="2895152" algn="l" defTabSz="723783"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5554" y="226104"/>
            <a:ext cx="8258895" cy="602089"/>
          </a:xfrm>
          <a:prstGeom prst="rect">
            <a:avLst/>
          </a:prstGeom>
          <a:noFill/>
          <a:ln w="9525">
            <a:noFill/>
            <a:miter lim="800000"/>
            <a:headEnd/>
            <a:tailEnd/>
          </a:ln>
        </p:spPr>
        <p:txBody>
          <a:bodyPr vert="horz" wrap="square" lIns="62869" tIns="31433" rIns="62869" bIns="31433" numCol="1" anchor="ctr" anchorCtr="0" compatLnSpc="1">
            <a:prstTxWarp prst="textNoShape">
              <a:avLst/>
            </a:prstTxWarp>
            <a:spAutoFit/>
          </a:bodyPr>
          <a:lstStyle/>
          <a:p>
            <a:pPr lvl="0"/>
            <a:r>
              <a:rPr lang="en-GB" dirty="0"/>
              <a:t>Title in colour - Arial 48pt</a:t>
            </a:r>
          </a:p>
        </p:txBody>
      </p:sp>
      <p:sp>
        <p:nvSpPr>
          <p:cNvPr id="1027" name="Rectangle 3"/>
          <p:cNvSpPr>
            <a:spLocks noGrp="1" noChangeArrowheads="1"/>
          </p:cNvSpPr>
          <p:nvPr>
            <p:ph type="body" idx="1"/>
          </p:nvPr>
        </p:nvSpPr>
        <p:spPr bwMode="auto">
          <a:xfrm>
            <a:off x="345568" y="1859579"/>
            <a:ext cx="8226685" cy="1916295"/>
          </a:xfrm>
          <a:prstGeom prst="rect">
            <a:avLst/>
          </a:prstGeom>
          <a:noFill/>
          <a:ln w="9525">
            <a:noFill/>
            <a:miter lim="800000"/>
            <a:headEnd/>
            <a:tailEnd/>
          </a:ln>
        </p:spPr>
        <p:txBody>
          <a:bodyPr vert="horz" wrap="square" lIns="62869" tIns="31433" rIns="62869" bIns="31433" numCol="1" anchor="t" anchorCtr="0" compatLnSpc="1">
            <a:prstTxWarp prst="textNoShape">
              <a:avLst/>
            </a:prstTxWarp>
            <a:spAutoFit/>
          </a:bodyPr>
          <a:lstStyle/>
          <a:p>
            <a:pPr lvl="0"/>
            <a:r>
              <a:rPr lang="en-GB" dirty="0"/>
              <a:t>Tabbed text information in black with bullet - Arial 28pt</a:t>
            </a:r>
          </a:p>
          <a:p>
            <a:pPr lvl="1"/>
            <a:r>
              <a:rPr lang="en-GB" dirty="0"/>
              <a:t>Bullet point should be in the same colour as heading</a:t>
            </a:r>
          </a:p>
          <a:p>
            <a:pPr lvl="2"/>
            <a:r>
              <a:rPr lang="en-GB" dirty="0"/>
              <a:t>Third level</a:t>
            </a:r>
          </a:p>
          <a:p>
            <a:pPr lvl="3"/>
            <a:r>
              <a:rPr lang="en-GB" dirty="0"/>
              <a:t>Fourth level</a:t>
            </a:r>
          </a:p>
          <a:p>
            <a:pPr lvl="4"/>
            <a:r>
              <a:rPr lang="en-GB" dirty="0"/>
              <a:t>Fifth level</a:t>
            </a:r>
          </a:p>
        </p:txBody>
      </p:sp>
      <p:sp>
        <p:nvSpPr>
          <p:cNvPr id="4101" name="Rectangle 5"/>
          <p:cNvSpPr>
            <a:spLocks noGrp="1" noChangeArrowheads="1"/>
          </p:cNvSpPr>
          <p:nvPr>
            <p:ph type="ftr" sz="quarter" idx="3"/>
          </p:nvPr>
        </p:nvSpPr>
        <p:spPr bwMode="auto">
          <a:xfrm>
            <a:off x="3123866" y="4683484"/>
            <a:ext cx="2896271" cy="357441"/>
          </a:xfrm>
          <a:prstGeom prst="rect">
            <a:avLst/>
          </a:prstGeom>
          <a:noFill/>
          <a:ln w="9525">
            <a:noFill/>
            <a:miter lim="800000"/>
            <a:headEnd/>
            <a:tailEnd/>
          </a:ln>
          <a:effectLst/>
        </p:spPr>
        <p:txBody>
          <a:bodyPr vert="horz" wrap="square" lIns="62869" tIns="31433" rIns="62869" bIns="31433" numCol="1" anchor="t" anchorCtr="0" compatLnSpc="1">
            <a:prstTxWarp prst="textNoShape">
              <a:avLst/>
            </a:prstTxWarp>
          </a:bodyPr>
          <a:lstStyle>
            <a:lvl1pPr algn="ctr">
              <a:defRPr sz="900">
                <a:solidFill>
                  <a:schemeClr val="tx1"/>
                </a:solidFill>
                <a:latin typeface="Trebuchet MS"/>
                <a:cs typeface="Trebuchet MS"/>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10977787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864" r:id="rId14"/>
  </p:sldLayoutIdLst>
  <p:txStyles>
    <p:titleStyle>
      <a:lvl1pPr algn="l" defTabSz="630674" rtl="0" eaLnBrk="0" fontAlgn="base" hangingPunct="0">
        <a:spcBef>
          <a:spcPct val="0"/>
        </a:spcBef>
        <a:spcAft>
          <a:spcPct val="0"/>
        </a:spcAft>
        <a:defRPr sz="3500">
          <a:solidFill>
            <a:srgbClr val="006EC0"/>
          </a:solidFill>
          <a:latin typeface="Trebuchet MS"/>
          <a:ea typeface="+mj-ea"/>
          <a:cs typeface="Trebuchet MS"/>
        </a:defRPr>
      </a:lvl1pPr>
      <a:lvl2pPr algn="l" defTabSz="630674" rtl="0" eaLnBrk="0" fontAlgn="base" hangingPunct="0">
        <a:spcBef>
          <a:spcPct val="0"/>
        </a:spcBef>
        <a:spcAft>
          <a:spcPct val="0"/>
        </a:spcAft>
        <a:defRPr sz="3800">
          <a:solidFill>
            <a:srgbClr val="9FAA00"/>
          </a:solidFill>
          <a:latin typeface="Arial" charset="0"/>
        </a:defRPr>
      </a:lvl2pPr>
      <a:lvl3pPr algn="l" defTabSz="630674" rtl="0" eaLnBrk="0" fontAlgn="base" hangingPunct="0">
        <a:spcBef>
          <a:spcPct val="0"/>
        </a:spcBef>
        <a:spcAft>
          <a:spcPct val="0"/>
        </a:spcAft>
        <a:defRPr sz="3800">
          <a:solidFill>
            <a:srgbClr val="9FAA00"/>
          </a:solidFill>
          <a:latin typeface="Arial" charset="0"/>
        </a:defRPr>
      </a:lvl3pPr>
      <a:lvl4pPr algn="l" defTabSz="630674" rtl="0" eaLnBrk="0" fontAlgn="base" hangingPunct="0">
        <a:spcBef>
          <a:spcPct val="0"/>
        </a:spcBef>
        <a:spcAft>
          <a:spcPct val="0"/>
        </a:spcAft>
        <a:defRPr sz="3800">
          <a:solidFill>
            <a:srgbClr val="9FAA00"/>
          </a:solidFill>
          <a:latin typeface="Arial" charset="0"/>
        </a:defRPr>
      </a:lvl4pPr>
      <a:lvl5pPr algn="l" defTabSz="630674" rtl="0" eaLnBrk="0" fontAlgn="base" hangingPunct="0">
        <a:spcBef>
          <a:spcPct val="0"/>
        </a:spcBef>
        <a:spcAft>
          <a:spcPct val="0"/>
        </a:spcAft>
        <a:defRPr sz="3800">
          <a:solidFill>
            <a:srgbClr val="9FAA00"/>
          </a:solidFill>
          <a:latin typeface="Arial" charset="0"/>
        </a:defRPr>
      </a:lvl5pPr>
      <a:lvl6pPr marL="361818" algn="l" defTabSz="630674" rtl="0" fontAlgn="base">
        <a:spcBef>
          <a:spcPct val="0"/>
        </a:spcBef>
        <a:spcAft>
          <a:spcPct val="0"/>
        </a:spcAft>
        <a:defRPr sz="3800">
          <a:solidFill>
            <a:srgbClr val="9FAA00"/>
          </a:solidFill>
          <a:latin typeface="Arial" charset="0"/>
        </a:defRPr>
      </a:lvl6pPr>
      <a:lvl7pPr marL="723633" algn="l" defTabSz="630674" rtl="0" fontAlgn="base">
        <a:spcBef>
          <a:spcPct val="0"/>
        </a:spcBef>
        <a:spcAft>
          <a:spcPct val="0"/>
        </a:spcAft>
        <a:defRPr sz="3800">
          <a:solidFill>
            <a:srgbClr val="9FAA00"/>
          </a:solidFill>
          <a:latin typeface="Arial" charset="0"/>
        </a:defRPr>
      </a:lvl7pPr>
      <a:lvl8pPr marL="1085454" algn="l" defTabSz="630674" rtl="0" fontAlgn="base">
        <a:spcBef>
          <a:spcPct val="0"/>
        </a:spcBef>
        <a:spcAft>
          <a:spcPct val="0"/>
        </a:spcAft>
        <a:defRPr sz="3800">
          <a:solidFill>
            <a:srgbClr val="9FAA00"/>
          </a:solidFill>
          <a:latin typeface="Arial" charset="0"/>
        </a:defRPr>
      </a:lvl8pPr>
      <a:lvl9pPr marL="1447276" algn="l" defTabSz="630674" rtl="0" fontAlgn="base">
        <a:spcBef>
          <a:spcPct val="0"/>
        </a:spcBef>
        <a:spcAft>
          <a:spcPct val="0"/>
        </a:spcAft>
        <a:defRPr sz="3800">
          <a:solidFill>
            <a:srgbClr val="9FAA00"/>
          </a:solidFill>
          <a:latin typeface="Arial" charset="0"/>
        </a:defRPr>
      </a:lvl9pPr>
    </p:titleStyle>
    <p:bodyStyle>
      <a:lvl1pPr marL="236188" indent="-236188" algn="l" defTabSz="630674" rtl="0" eaLnBrk="0" fontAlgn="base" hangingPunct="0">
        <a:spcBef>
          <a:spcPct val="20000"/>
        </a:spcBef>
        <a:spcAft>
          <a:spcPct val="0"/>
        </a:spcAft>
        <a:buClr>
          <a:srgbClr val="006EC0"/>
        </a:buClr>
        <a:buFont typeface="Wingdings" charset="2"/>
        <a:buChar char="§"/>
        <a:defRPr sz="2200">
          <a:solidFill>
            <a:schemeClr val="tx1">
              <a:lumMod val="65000"/>
              <a:lumOff val="35000"/>
            </a:schemeClr>
          </a:solidFill>
          <a:latin typeface="Trebuchet MS"/>
          <a:ea typeface="+mn-ea"/>
          <a:cs typeface="Trebuchet MS"/>
        </a:defRPr>
      </a:lvl1pPr>
      <a:lvl2pPr marL="512579" indent="-197242" algn="l" defTabSz="630674" rtl="0" eaLnBrk="0" fontAlgn="base" hangingPunct="0">
        <a:spcBef>
          <a:spcPct val="20000"/>
        </a:spcBef>
        <a:spcAft>
          <a:spcPct val="0"/>
        </a:spcAft>
        <a:buClr>
          <a:srgbClr val="006EC0"/>
        </a:buClr>
        <a:buFont typeface="Wingdings" charset="2"/>
        <a:buChar char="§"/>
        <a:defRPr sz="2200">
          <a:solidFill>
            <a:schemeClr val="tx1">
              <a:lumMod val="65000"/>
              <a:lumOff val="35000"/>
            </a:schemeClr>
          </a:solidFill>
          <a:latin typeface="Trebuchet MS"/>
          <a:cs typeface="Trebuchet MS"/>
        </a:defRPr>
      </a:lvl2pPr>
      <a:lvl3pPr marL="786456" indent="-155781" algn="l" defTabSz="630674" rtl="0" eaLnBrk="0" fontAlgn="base" hangingPunct="0">
        <a:spcBef>
          <a:spcPct val="20000"/>
        </a:spcBef>
        <a:spcAft>
          <a:spcPct val="0"/>
        </a:spcAft>
        <a:buClr>
          <a:srgbClr val="006EC0"/>
        </a:buClr>
        <a:buFont typeface="Wingdings" charset="2"/>
        <a:buChar char="§"/>
        <a:defRPr sz="2200">
          <a:solidFill>
            <a:schemeClr val="tx1">
              <a:lumMod val="65000"/>
              <a:lumOff val="35000"/>
            </a:schemeClr>
          </a:solidFill>
          <a:latin typeface="Trebuchet MS"/>
          <a:cs typeface="Trebuchet MS"/>
        </a:defRPr>
      </a:lvl3pPr>
      <a:lvl4pPr marL="1101791" indent="-157039" algn="l" defTabSz="630674" rtl="0" eaLnBrk="0" fontAlgn="base" hangingPunct="0">
        <a:spcBef>
          <a:spcPct val="20000"/>
        </a:spcBef>
        <a:spcAft>
          <a:spcPct val="0"/>
        </a:spcAft>
        <a:buClr>
          <a:srgbClr val="006EC0"/>
        </a:buClr>
        <a:buFont typeface="Wingdings" charset="2"/>
        <a:buChar char="§"/>
        <a:defRPr sz="2200">
          <a:solidFill>
            <a:schemeClr val="tx1">
              <a:lumMod val="65000"/>
              <a:lumOff val="35000"/>
            </a:schemeClr>
          </a:solidFill>
          <a:latin typeface="Trebuchet MS"/>
          <a:cs typeface="Trebuchet MS"/>
        </a:defRPr>
      </a:lvl4pPr>
      <a:lvl5pPr marL="1414614" indent="-157039" algn="l" defTabSz="630674" rtl="0" eaLnBrk="0" fontAlgn="base" hangingPunct="0">
        <a:spcBef>
          <a:spcPct val="20000"/>
        </a:spcBef>
        <a:spcAft>
          <a:spcPct val="0"/>
        </a:spcAft>
        <a:buClr>
          <a:srgbClr val="006EC0"/>
        </a:buClr>
        <a:buFont typeface="Wingdings" charset="2"/>
        <a:buChar char="§"/>
        <a:defRPr sz="1600">
          <a:solidFill>
            <a:schemeClr val="tx1">
              <a:lumMod val="65000"/>
              <a:lumOff val="35000"/>
            </a:schemeClr>
          </a:solidFill>
          <a:latin typeface="Trebuchet MS"/>
          <a:cs typeface="Trebuchet MS"/>
        </a:defRPr>
      </a:lvl5pPr>
      <a:lvl6pPr marL="1776434" indent="-157039" algn="l" defTabSz="630674" rtl="0" fontAlgn="base">
        <a:spcBef>
          <a:spcPct val="20000"/>
        </a:spcBef>
        <a:spcAft>
          <a:spcPct val="0"/>
        </a:spcAft>
        <a:buChar char="»"/>
        <a:defRPr sz="1600">
          <a:solidFill>
            <a:schemeClr val="tx1"/>
          </a:solidFill>
          <a:latin typeface="+mn-lt"/>
        </a:defRPr>
      </a:lvl6pPr>
      <a:lvl7pPr marL="2138255" indent="-157039" algn="l" defTabSz="630674" rtl="0" fontAlgn="base">
        <a:spcBef>
          <a:spcPct val="20000"/>
        </a:spcBef>
        <a:spcAft>
          <a:spcPct val="0"/>
        </a:spcAft>
        <a:buChar char="»"/>
        <a:defRPr sz="1600">
          <a:solidFill>
            <a:schemeClr val="tx1"/>
          </a:solidFill>
          <a:latin typeface="+mn-lt"/>
        </a:defRPr>
      </a:lvl7pPr>
      <a:lvl8pPr marL="2500070" indent="-157039" algn="l" defTabSz="630674" rtl="0" fontAlgn="base">
        <a:spcBef>
          <a:spcPct val="20000"/>
        </a:spcBef>
        <a:spcAft>
          <a:spcPct val="0"/>
        </a:spcAft>
        <a:buChar char="»"/>
        <a:defRPr sz="1600">
          <a:solidFill>
            <a:schemeClr val="tx1"/>
          </a:solidFill>
          <a:latin typeface="+mn-lt"/>
        </a:defRPr>
      </a:lvl8pPr>
      <a:lvl9pPr marL="2861885" indent="-157039" algn="l" defTabSz="630674" rtl="0" fontAlgn="base">
        <a:spcBef>
          <a:spcPct val="20000"/>
        </a:spcBef>
        <a:spcAft>
          <a:spcPct val="0"/>
        </a:spcAft>
        <a:buChar char="»"/>
        <a:defRPr sz="1600">
          <a:solidFill>
            <a:schemeClr val="tx1"/>
          </a:solidFill>
          <a:latin typeface="+mn-lt"/>
        </a:defRPr>
      </a:lvl9pPr>
    </p:bodyStyle>
    <p:otherStyle>
      <a:defPPr>
        <a:defRPr lang="en-US"/>
      </a:defPPr>
      <a:lvl1pPr marL="0" algn="l" defTabSz="723633" rtl="0" eaLnBrk="1" latinLnBrk="0" hangingPunct="1">
        <a:defRPr sz="1400" kern="1200">
          <a:solidFill>
            <a:schemeClr val="tx1"/>
          </a:solidFill>
          <a:latin typeface="+mn-lt"/>
          <a:ea typeface="+mn-ea"/>
          <a:cs typeface="+mn-cs"/>
        </a:defRPr>
      </a:lvl1pPr>
      <a:lvl2pPr marL="361818" algn="l" defTabSz="723633" rtl="0" eaLnBrk="1" latinLnBrk="0" hangingPunct="1">
        <a:defRPr sz="1400" kern="1200">
          <a:solidFill>
            <a:schemeClr val="tx1"/>
          </a:solidFill>
          <a:latin typeface="+mn-lt"/>
          <a:ea typeface="+mn-ea"/>
          <a:cs typeface="+mn-cs"/>
        </a:defRPr>
      </a:lvl2pPr>
      <a:lvl3pPr marL="723633" algn="l" defTabSz="723633" rtl="0" eaLnBrk="1" latinLnBrk="0" hangingPunct="1">
        <a:defRPr sz="1400" kern="1200">
          <a:solidFill>
            <a:schemeClr val="tx1"/>
          </a:solidFill>
          <a:latin typeface="+mn-lt"/>
          <a:ea typeface="+mn-ea"/>
          <a:cs typeface="+mn-cs"/>
        </a:defRPr>
      </a:lvl3pPr>
      <a:lvl4pPr marL="1085454" algn="l" defTabSz="723633" rtl="0" eaLnBrk="1" latinLnBrk="0" hangingPunct="1">
        <a:defRPr sz="1400" kern="1200">
          <a:solidFill>
            <a:schemeClr val="tx1"/>
          </a:solidFill>
          <a:latin typeface="+mn-lt"/>
          <a:ea typeface="+mn-ea"/>
          <a:cs typeface="+mn-cs"/>
        </a:defRPr>
      </a:lvl4pPr>
      <a:lvl5pPr marL="1447276" algn="l" defTabSz="723633" rtl="0" eaLnBrk="1" latinLnBrk="0" hangingPunct="1">
        <a:defRPr sz="1400" kern="1200">
          <a:solidFill>
            <a:schemeClr val="tx1"/>
          </a:solidFill>
          <a:latin typeface="+mn-lt"/>
          <a:ea typeface="+mn-ea"/>
          <a:cs typeface="+mn-cs"/>
        </a:defRPr>
      </a:lvl5pPr>
      <a:lvl6pPr marL="1809095" algn="l" defTabSz="723633" rtl="0" eaLnBrk="1" latinLnBrk="0" hangingPunct="1">
        <a:defRPr sz="1400" kern="1200">
          <a:solidFill>
            <a:schemeClr val="tx1"/>
          </a:solidFill>
          <a:latin typeface="+mn-lt"/>
          <a:ea typeface="+mn-ea"/>
          <a:cs typeface="+mn-cs"/>
        </a:defRPr>
      </a:lvl6pPr>
      <a:lvl7pPr marL="2170915" algn="l" defTabSz="723633" rtl="0" eaLnBrk="1" latinLnBrk="0" hangingPunct="1">
        <a:defRPr sz="1400" kern="1200">
          <a:solidFill>
            <a:schemeClr val="tx1"/>
          </a:solidFill>
          <a:latin typeface="+mn-lt"/>
          <a:ea typeface="+mn-ea"/>
          <a:cs typeface="+mn-cs"/>
        </a:defRPr>
      </a:lvl7pPr>
      <a:lvl8pPr marL="2532733" algn="l" defTabSz="723633" rtl="0" eaLnBrk="1" latinLnBrk="0" hangingPunct="1">
        <a:defRPr sz="1400" kern="1200">
          <a:solidFill>
            <a:schemeClr val="tx1"/>
          </a:solidFill>
          <a:latin typeface="+mn-lt"/>
          <a:ea typeface="+mn-ea"/>
          <a:cs typeface="+mn-cs"/>
        </a:defRPr>
      </a:lvl8pPr>
      <a:lvl9pPr marL="2894552" algn="l" defTabSz="72363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5554" y="226087"/>
            <a:ext cx="8258895" cy="602103"/>
          </a:xfrm>
          <a:prstGeom prst="rect">
            <a:avLst/>
          </a:prstGeom>
          <a:noFill/>
          <a:ln w="9525">
            <a:noFill/>
            <a:miter lim="800000"/>
            <a:headEnd/>
            <a:tailEnd/>
          </a:ln>
        </p:spPr>
        <p:txBody>
          <a:bodyPr vert="horz" wrap="square" lIns="62883" tIns="31440" rIns="62883" bIns="31440" numCol="1" anchor="ctr" anchorCtr="0" compatLnSpc="1">
            <a:prstTxWarp prst="textNoShape">
              <a:avLst/>
            </a:prstTxWarp>
            <a:spAutoFit/>
          </a:bodyPr>
          <a:lstStyle/>
          <a:p>
            <a:pPr lvl="0"/>
            <a:r>
              <a:rPr lang="en-GB" dirty="0"/>
              <a:t>Title in colour - Arial 48pt</a:t>
            </a:r>
          </a:p>
        </p:txBody>
      </p:sp>
      <p:sp>
        <p:nvSpPr>
          <p:cNvPr id="1027" name="Rectangle 3"/>
          <p:cNvSpPr>
            <a:spLocks noGrp="1" noChangeArrowheads="1"/>
          </p:cNvSpPr>
          <p:nvPr>
            <p:ph type="body" idx="1"/>
          </p:nvPr>
        </p:nvSpPr>
        <p:spPr bwMode="auto">
          <a:xfrm>
            <a:off x="345567" y="1859573"/>
            <a:ext cx="8226685" cy="1916309"/>
          </a:xfrm>
          <a:prstGeom prst="rect">
            <a:avLst/>
          </a:prstGeom>
          <a:noFill/>
          <a:ln w="9525">
            <a:noFill/>
            <a:miter lim="800000"/>
            <a:headEnd/>
            <a:tailEnd/>
          </a:ln>
        </p:spPr>
        <p:txBody>
          <a:bodyPr vert="horz" wrap="square" lIns="62883" tIns="31440" rIns="62883" bIns="31440" numCol="1" anchor="t" anchorCtr="0" compatLnSpc="1">
            <a:prstTxWarp prst="textNoShape">
              <a:avLst/>
            </a:prstTxWarp>
            <a:spAutoFit/>
          </a:bodyPr>
          <a:lstStyle/>
          <a:p>
            <a:pPr lvl="0"/>
            <a:r>
              <a:rPr lang="en-GB" dirty="0"/>
              <a:t>Tabbed text information in black with bullet - Arial 28pt</a:t>
            </a:r>
          </a:p>
          <a:p>
            <a:pPr lvl="1"/>
            <a:r>
              <a:rPr lang="en-GB" dirty="0"/>
              <a:t>Bullet point should be in the same colour as heading</a:t>
            </a:r>
          </a:p>
          <a:p>
            <a:pPr lvl="2"/>
            <a:r>
              <a:rPr lang="en-GB" dirty="0"/>
              <a:t>Third level</a:t>
            </a:r>
          </a:p>
          <a:p>
            <a:pPr lvl="3"/>
            <a:r>
              <a:rPr lang="en-GB" dirty="0"/>
              <a:t>Fourth level</a:t>
            </a:r>
          </a:p>
          <a:p>
            <a:pPr lvl="4"/>
            <a:r>
              <a:rPr lang="en-GB" dirty="0"/>
              <a:t>Fifth level</a:t>
            </a:r>
          </a:p>
        </p:txBody>
      </p:sp>
      <p:sp>
        <p:nvSpPr>
          <p:cNvPr id="4101" name="Rectangle 5"/>
          <p:cNvSpPr>
            <a:spLocks noGrp="1" noChangeArrowheads="1"/>
          </p:cNvSpPr>
          <p:nvPr>
            <p:ph type="ftr" sz="quarter" idx="3"/>
          </p:nvPr>
        </p:nvSpPr>
        <p:spPr bwMode="auto">
          <a:xfrm>
            <a:off x="3123866" y="4683481"/>
            <a:ext cx="2896271" cy="357441"/>
          </a:xfrm>
          <a:prstGeom prst="rect">
            <a:avLst/>
          </a:prstGeom>
          <a:noFill/>
          <a:ln w="9525">
            <a:noFill/>
            <a:miter lim="800000"/>
            <a:headEnd/>
            <a:tailEnd/>
          </a:ln>
          <a:effectLst/>
        </p:spPr>
        <p:txBody>
          <a:bodyPr vert="horz" wrap="square" lIns="62883" tIns="31440" rIns="62883" bIns="31440" numCol="1" anchor="t" anchorCtr="0" compatLnSpc="1">
            <a:prstTxWarp prst="textNoShape">
              <a:avLst/>
            </a:prstTxWarp>
          </a:bodyPr>
          <a:lstStyle>
            <a:lvl1pPr algn="ctr">
              <a:defRPr sz="900">
                <a:solidFill>
                  <a:schemeClr val="tx1"/>
                </a:solidFill>
                <a:latin typeface="DIN Alternate Bold"/>
                <a:cs typeface="DIN Alternate Bold"/>
              </a:defRPr>
            </a:lvl1pPr>
          </a:lstStyle>
          <a:p>
            <a:pPr fontAlgn="base">
              <a:spcBef>
                <a:spcPct val="0"/>
              </a:spcBef>
              <a:spcAft>
                <a:spcPct val="0"/>
              </a:spcAft>
              <a:defRPr/>
            </a:pPr>
            <a:endParaRPr lang="en-US">
              <a:solidFill>
                <a:srgbClr val="000000"/>
              </a:solidFill>
            </a:endParaRPr>
          </a:p>
        </p:txBody>
      </p:sp>
      <p:sp>
        <p:nvSpPr>
          <p:cNvPr id="4102" name="Rectangle 6"/>
          <p:cNvSpPr>
            <a:spLocks noGrp="1" noChangeArrowheads="1"/>
          </p:cNvSpPr>
          <p:nvPr>
            <p:ph type="sldNum" sz="quarter" idx="4"/>
          </p:nvPr>
        </p:nvSpPr>
        <p:spPr bwMode="auto">
          <a:xfrm>
            <a:off x="8604448" y="4731994"/>
            <a:ext cx="515024" cy="357441"/>
          </a:xfrm>
          <a:prstGeom prst="rect">
            <a:avLst/>
          </a:prstGeom>
          <a:noFill/>
          <a:ln w="9525">
            <a:noFill/>
            <a:miter lim="800000"/>
            <a:headEnd/>
            <a:tailEnd/>
          </a:ln>
          <a:effectLst/>
        </p:spPr>
        <p:txBody>
          <a:bodyPr vert="horz" wrap="square" lIns="62883" tIns="31440" rIns="62883" bIns="31440" numCol="1" anchor="t" anchorCtr="0" compatLnSpc="1">
            <a:prstTxWarp prst="textNoShape">
              <a:avLst/>
            </a:prstTxWarp>
          </a:bodyPr>
          <a:lstStyle>
            <a:lvl1pPr algn="r">
              <a:defRPr sz="900">
                <a:solidFill>
                  <a:schemeClr val="tx1">
                    <a:lumMod val="50000"/>
                    <a:lumOff val="50000"/>
                  </a:schemeClr>
                </a:solidFill>
                <a:latin typeface="DIN Alternate Bold"/>
                <a:cs typeface="DIN Alternate Bold"/>
              </a:defRPr>
            </a:lvl1pPr>
          </a:lstStyle>
          <a:p>
            <a:pPr fontAlgn="base">
              <a:spcBef>
                <a:spcPct val="0"/>
              </a:spcBef>
              <a:spcAft>
                <a:spcPct val="0"/>
              </a:spcAft>
              <a:defRPr/>
            </a:pPr>
            <a:fld id="{522A08D8-E170-4003-B8AE-48565817424A}" type="slidenum">
              <a:rPr lang="en-GB" smtClean="0">
                <a:solidFill>
                  <a:srgbClr val="000000">
                    <a:lumMod val="50000"/>
                    <a:lumOff val="50000"/>
                  </a:srgbClr>
                </a:solidFill>
              </a:rPr>
              <a:pPr fontAlgn="base">
                <a:spcBef>
                  <a:spcPct val="0"/>
                </a:spcBef>
                <a:spcAft>
                  <a:spcPct val="0"/>
                </a:spcAft>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311821472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l" defTabSz="630803" rtl="0" eaLnBrk="0" fontAlgn="base" hangingPunct="0">
        <a:spcBef>
          <a:spcPct val="0"/>
        </a:spcBef>
        <a:spcAft>
          <a:spcPct val="0"/>
        </a:spcAft>
        <a:defRPr sz="3500">
          <a:solidFill>
            <a:srgbClr val="246E9B"/>
          </a:solidFill>
          <a:latin typeface="DIN Alternate Bold"/>
          <a:ea typeface="+mj-ea"/>
          <a:cs typeface="DIN Alternate Bold"/>
        </a:defRPr>
      </a:lvl1pPr>
      <a:lvl2pPr algn="l" defTabSz="630803" rtl="0" eaLnBrk="0" fontAlgn="base" hangingPunct="0">
        <a:spcBef>
          <a:spcPct val="0"/>
        </a:spcBef>
        <a:spcAft>
          <a:spcPct val="0"/>
        </a:spcAft>
        <a:defRPr sz="3800">
          <a:solidFill>
            <a:srgbClr val="9FAA00"/>
          </a:solidFill>
          <a:latin typeface="Arial" charset="0"/>
        </a:defRPr>
      </a:lvl2pPr>
      <a:lvl3pPr algn="l" defTabSz="630803" rtl="0" eaLnBrk="0" fontAlgn="base" hangingPunct="0">
        <a:spcBef>
          <a:spcPct val="0"/>
        </a:spcBef>
        <a:spcAft>
          <a:spcPct val="0"/>
        </a:spcAft>
        <a:defRPr sz="3800">
          <a:solidFill>
            <a:srgbClr val="9FAA00"/>
          </a:solidFill>
          <a:latin typeface="Arial" charset="0"/>
        </a:defRPr>
      </a:lvl3pPr>
      <a:lvl4pPr algn="l" defTabSz="630803" rtl="0" eaLnBrk="0" fontAlgn="base" hangingPunct="0">
        <a:spcBef>
          <a:spcPct val="0"/>
        </a:spcBef>
        <a:spcAft>
          <a:spcPct val="0"/>
        </a:spcAft>
        <a:defRPr sz="3800">
          <a:solidFill>
            <a:srgbClr val="9FAA00"/>
          </a:solidFill>
          <a:latin typeface="Arial" charset="0"/>
        </a:defRPr>
      </a:lvl4pPr>
      <a:lvl5pPr algn="l" defTabSz="630803" rtl="0" eaLnBrk="0" fontAlgn="base" hangingPunct="0">
        <a:spcBef>
          <a:spcPct val="0"/>
        </a:spcBef>
        <a:spcAft>
          <a:spcPct val="0"/>
        </a:spcAft>
        <a:defRPr sz="3800">
          <a:solidFill>
            <a:srgbClr val="9FAA00"/>
          </a:solidFill>
          <a:latin typeface="Arial" charset="0"/>
        </a:defRPr>
      </a:lvl5pPr>
      <a:lvl6pPr marL="361893" algn="l" defTabSz="630803" rtl="0" fontAlgn="base">
        <a:spcBef>
          <a:spcPct val="0"/>
        </a:spcBef>
        <a:spcAft>
          <a:spcPct val="0"/>
        </a:spcAft>
        <a:defRPr sz="3800">
          <a:solidFill>
            <a:srgbClr val="9FAA00"/>
          </a:solidFill>
          <a:latin typeface="Arial" charset="0"/>
        </a:defRPr>
      </a:lvl6pPr>
      <a:lvl7pPr marL="723783" algn="l" defTabSz="630803" rtl="0" fontAlgn="base">
        <a:spcBef>
          <a:spcPct val="0"/>
        </a:spcBef>
        <a:spcAft>
          <a:spcPct val="0"/>
        </a:spcAft>
        <a:defRPr sz="3800">
          <a:solidFill>
            <a:srgbClr val="9FAA00"/>
          </a:solidFill>
          <a:latin typeface="Arial" charset="0"/>
        </a:defRPr>
      </a:lvl7pPr>
      <a:lvl8pPr marL="1085679" algn="l" defTabSz="630803" rtl="0" fontAlgn="base">
        <a:spcBef>
          <a:spcPct val="0"/>
        </a:spcBef>
        <a:spcAft>
          <a:spcPct val="0"/>
        </a:spcAft>
        <a:defRPr sz="3800">
          <a:solidFill>
            <a:srgbClr val="9FAA00"/>
          </a:solidFill>
          <a:latin typeface="Arial" charset="0"/>
        </a:defRPr>
      </a:lvl8pPr>
      <a:lvl9pPr marL="1447576" algn="l" defTabSz="630803" rtl="0" fontAlgn="base">
        <a:spcBef>
          <a:spcPct val="0"/>
        </a:spcBef>
        <a:spcAft>
          <a:spcPct val="0"/>
        </a:spcAft>
        <a:defRPr sz="3800">
          <a:solidFill>
            <a:srgbClr val="9FAA00"/>
          </a:solidFill>
          <a:latin typeface="Arial" charset="0"/>
        </a:defRPr>
      </a:lvl9pPr>
    </p:titleStyle>
    <p:bodyStyle>
      <a:lvl1pPr marL="236236" indent="-236236" algn="l" defTabSz="630803" rtl="0" eaLnBrk="0" fontAlgn="base" hangingPunct="0">
        <a:spcBef>
          <a:spcPct val="20000"/>
        </a:spcBef>
        <a:spcAft>
          <a:spcPct val="0"/>
        </a:spcAft>
        <a:buClr>
          <a:srgbClr val="246E9B"/>
        </a:buClr>
        <a:buFont typeface="Wingdings" charset="2"/>
        <a:buChar char="§"/>
        <a:defRPr sz="2200">
          <a:solidFill>
            <a:schemeClr val="tx1"/>
          </a:solidFill>
          <a:latin typeface="DIN Alternate Bold"/>
          <a:ea typeface="+mn-ea"/>
          <a:cs typeface="DIN Alternate Bold"/>
        </a:defRPr>
      </a:lvl1pPr>
      <a:lvl2pPr marL="512684" indent="-197283" algn="l" defTabSz="630803" rtl="0" eaLnBrk="0" fontAlgn="base" hangingPunct="0">
        <a:spcBef>
          <a:spcPct val="20000"/>
        </a:spcBef>
        <a:spcAft>
          <a:spcPct val="0"/>
        </a:spcAft>
        <a:buClr>
          <a:srgbClr val="246E9B"/>
        </a:buClr>
        <a:buFont typeface="Wingdings" charset="2"/>
        <a:buChar char="§"/>
        <a:defRPr sz="2200">
          <a:solidFill>
            <a:schemeClr val="tx1"/>
          </a:solidFill>
          <a:latin typeface="DIN Alternate Bold"/>
          <a:cs typeface="DIN Alternate Bold"/>
        </a:defRPr>
      </a:lvl2pPr>
      <a:lvl3pPr marL="786618" indent="-155813" algn="l" defTabSz="630803" rtl="0" eaLnBrk="0" fontAlgn="base" hangingPunct="0">
        <a:spcBef>
          <a:spcPct val="20000"/>
        </a:spcBef>
        <a:spcAft>
          <a:spcPct val="0"/>
        </a:spcAft>
        <a:buClr>
          <a:srgbClr val="246E9B"/>
        </a:buClr>
        <a:buFont typeface="Wingdings" charset="2"/>
        <a:buChar char="§"/>
        <a:defRPr sz="2200">
          <a:solidFill>
            <a:schemeClr val="tx1"/>
          </a:solidFill>
          <a:latin typeface="DIN Alternate Bold"/>
          <a:cs typeface="DIN Alternate Bold"/>
        </a:defRPr>
      </a:lvl3pPr>
      <a:lvl4pPr marL="1102019" indent="-157072" algn="l" defTabSz="630803" rtl="0" eaLnBrk="0" fontAlgn="base" hangingPunct="0">
        <a:spcBef>
          <a:spcPct val="20000"/>
        </a:spcBef>
        <a:spcAft>
          <a:spcPct val="0"/>
        </a:spcAft>
        <a:buClr>
          <a:srgbClr val="246E9B"/>
        </a:buClr>
        <a:buFont typeface="Wingdings" charset="2"/>
        <a:buChar char="§"/>
        <a:defRPr sz="2200">
          <a:solidFill>
            <a:schemeClr val="tx1"/>
          </a:solidFill>
          <a:latin typeface="DIN Alternate Bold"/>
          <a:cs typeface="DIN Alternate Bold"/>
        </a:defRPr>
      </a:lvl4pPr>
      <a:lvl5pPr marL="1414907" indent="-157072" algn="l" defTabSz="630803" rtl="0" eaLnBrk="0" fontAlgn="base" hangingPunct="0">
        <a:spcBef>
          <a:spcPct val="20000"/>
        </a:spcBef>
        <a:spcAft>
          <a:spcPct val="0"/>
        </a:spcAft>
        <a:buClr>
          <a:srgbClr val="246E9B"/>
        </a:buClr>
        <a:buFont typeface="Wingdings" charset="2"/>
        <a:buChar char="§"/>
        <a:defRPr sz="1600">
          <a:solidFill>
            <a:schemeClr val="tx1"/>
          </a:solidFill>
          <a:latin typeface="DIN Alternate Bold"/>
          <a:cs typeface="DIN Alternate Bold"/>
        </a:defRPr>
      </a:lvl5pPr>
      <a:lvl6pPr marL="1776800" indent="-157072" algn="l" defTabSz="630803" rtl="0" fontAlgn="base">
        <a:spcBef>
          <a:spcPct val="20000"/>
        </a:spcBef>
        <a:spcAft>
          <a:spcPct val="0"/>
        </a:spcAft>
        <a:buChar char="»"/>
        <a:defRPr sz="1600">
          <a:solidFill>
            <a:schemeClr val="tx1"/>
          </a:solidFill>
          <a:latin typeface="+mn-lt"/>
        </a:defRPr>
      </a:lvl6pPr>
      <a:lvl7pPr marL="2138696" indent="-157072" algn="l" defTabSz="630803" rtl="0" fontAlgn="base">
        <a:spcBef>
          <a:spcPct val="20000"/>
        </a:spcBef>
        <a:spcAft>
          <a:spcPct val="0"/>
        </a:spcAft>
        <a:buChar char="»"/>
        <a:defRPr sz="1600">
          <a:solidFill>
            <a:schemeClr val="tx1"/>
          </a:solidFill>
          <a:latin typeface="+mn-lt"/>
        </a:defRPr>
      </a:lvl7pPr>
      <a:lvl8pPr marL="2500589" indent="-157072" algn="l" defTabSz="630803" rtl="0" fontAlgn="base">
        <a:spcBef>
          <a:spcPct val="20000"/>
        </a:spcBef>
        <a:spcAft>
          <a:spcPct val="0"/>
        </a:spcAft>
        <a:buChar char="»"/>
        <a:defRPr sz="1600">
          <a:solidFill>
            <a:schemeClr val="tx1"/>
          </a:solidFill>
          <a:latin typeface="+mn-lt"/>
        </a:defRPr>
      </a:lvl8pPr>
      <a:lvl9pPr marL="2862479" indent="-157072" algn="l" defTabSz="630803" rtl="0" fontAlgn="base">
        <a:spcBef>
          <a:spcPct val="20000"/>
        </a:spcBef>
        <a:spcAft>
          <a:spcPct val="0"/>
        </a:spcAft>
        <a:buChar char="»"/>
        <a:defRPr sz="1600">
          <a:solidFill>
            <a:schemeClr val="tx1"/>
          </a:solidFill>
          <a:latin typeface="+mn-lt"/>
        </a:defRPr>
      </a:lvl9pPr>
    </p:bodyStyle>
    <p:otherStyle>
      <a:defPPr>
        <a:defRPr lang="en-US"/>
      </a:defPPr>
      <a:lvl1pPr marL="0" algn="l" defTabSz="723783" rtl="0" eaLnBrk="1" latinLnBrk="0" hangingPunct="1">
        <a:defRPr sz="1400" kern="1200">
          <a:solidFill>
            <a:schemeClr val="tx1"/>
          </a:solidFill>
          <a:latin typeface="+mn-lt"/>
          <a:ea typeface="+mn-ea"/>
          <a:cs typeface="+mn-cs"/>
        </a:defRPr>
      </a:lvl1pPr>
      <a:lvl2pPr marL="361893" algn="l" defTabSz="723783" rtl="0" eaLnBrk="1" latinLnBrk="0" hangingPunct="1">
        <a:defRPr sz="1400" kern="1200">
          <a:solidFill>
            <a:schemeClr val="tx1"/>
          </a:solidFill>
          <a:latin typeface="+mn-lt"/>
          <a:ea typeface="+mn-ea"/>
          <a:cs typeface="+mn-cs"/>
        </a:defRPr>
      </a:lvl2pPr>
      <a:lvl3pPr marL="723783" algn="l" defTabSz="723783" rtl="0" eaLnBrk="1" latinLnBrk="0" hangingPunct="1">
        <a:defRPr sz="1400" kern="1200">
          <a:solidFill>
            <a:schemeClr val="tx1"/>
          </a:solidFill>
          <a:latin typeface="+mn-lt"/>
          <a:ea typeface="+mn-ea"/>
          <a:cs typeface="+mn-cs"/>
        </a:defRPr>
      </a:lvl3pPr>
      <a:lvl4pPr marL="1085679" algn="l" defTabSz="723783" rtl="0" eaLnBrk="1" latinLnBrk="0" hangingPunct="1">
        <a:defRPr sz="1400" kern="1200">
          <a:solidFill>
            <a:schemeClr val="tx1"/>
          </a:solidFill>
          <a:latin typeface="+mn-lt"/>
          <a:ea typeface="+mn-ea"/>
          <a:cs typeface="+mn-cs"/>
        </a:defRPr>
      </a:lvl4pPr>
      <a:lvl5pPr marL="1447576" algn="l" defTabSz="723783" rtl="0" eaLnBrk="1" latinLnBrk="0" hangingPunct="1">
        <a:defRPr sz="1400" kern="1200">
          <a:solidFill>
            <a:schemeClr val="tx1"/>
          </a:solidFill>
          <a:latin typeface="+mn-lt"/>
          <a:ea typeface="+mn-ea"/>
          <a:cs typeface="+mn-cs"/>
        </a:defRPr>
      </a:lvl5pPr>
      <a:lvl6pPr marL="1809468" algn="l" defTabSz="723783" rtl="0" eaLnBrk="1" latinLnBrk="0" hangingPunct="1">
        <a:defRPr sz="1400" kern="1200">
          <a:solidFill>
            <a:schemeClr val="tx1"/>
          </a:solidFill>
          <a:latin typeface="+mn-lt"/>
          <a:ea typeface="+mn-ea"/>
          <a:cs typeface="+mn-cs"/>
        </a:defRPr>
      </a:lvl6pPr>
      <a:lvl7pPr marL="2171364" algn="l" defTabSz="723783" rtl="0" eaLnBrk="1" latinLnBrk="0" hangingPunct="1">
        <a:defRPr sz="1400" kern="1200">
          <a:solidFill>
            <a:schemeClr val="tx1"/>
          </a:solidFill>
          <a:latin typeface="+mn-lt"/>
          <a:ea typeface="+mn-ea"/>
          <a:cs typeface="+mn-cs"/>
        </a:defRPr>
      </a:lvl7pPr>
      <a:lvl8pPr marL="2533257" algn="l" defTabSz="723783" rtl="0" eaLnBrk="1" latinLnBrk="0" hangingPunct="1">
        <a:defRPr sz="1400" kern="1200">
          <a:solidFill>
            <a:schemeClr val="tx1"/>
          </a:solidFill>
          <a:latin typeface="+mn-lt"/>
          <a:ea typeface="+mn-ea"/>
          <a:cs typeface="+mn-cs"/>
        </a:defRPr>
      </a:lvl8pPr>
      <a:lvl9pPr marL="2895152" algn="l" defTabSz="72378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5554" y="226087"/>
            <a:ext cx="8258895" cy="602103"/>
          </a:xfrm>
          <a:prstGeom prst="rect">
            <a:avLst/>
          </a:prstGeom>
          <a:noFill/>
          <a:ln w="9525">
            <a:noFill/>
            <a:miter lim="800000"/>
            <a:headEnd/>
            <a:tailEnd/>
          </a:ln>
        </p:spPr>
        <p:txBody>
          <a:bodyPr vert="horz" wrap="square" lIns="62883" tIns="31440" rIns="62883" bIns="31440" numCol="1" anchor="ctr" anchorCtr="0" compatLnSpc="1">
            <a:prstTxWarp prst="textNoShape">
              <a:avLst/>
            </a:prstTxWarp>
            <a:spAutoFit/>
          </a:bodyPr>
          <a:lstStyle/>
          <a:p>
            <a:pPr lvl="0"/>
            <a:r>
              <a:rPr lang="en-GB" dirty="0"/>
              <a:t>Title in colour - Arial 48pt</a:t>
            </a:r>
          </a:p>
        </p:txBody>
      </p:sp>
      <p:sp>
        <p:nvSpPr>
          <p:cNvPr id="1027" name="Rectangle 3"/>
          <p:cNvSpPr>
            <a:spLocks noGrp="1" noChangeArrowheads="1"/>
          </p:cNvSpPr>
          <p:nvPr>
            <p:ph type="body" idx="1"/>
          </p:nvPr>
        </p:nvSpPr>
        <p:spPr bwMode="auto">
          <a:xfrm>
            <a:off x="345567" y="1859573"/>
            <a:ext cx="8226685" cy="1916309"/>
          </a:xfrm>
          <a:prstGeom prst="rect">
            <a:avLst/>
          </a:prstGeom>
          <a:noFill/>
          <a:ln w="9525">
            <a:noFill/>
            <a:miter lim="800000"/>
            <a:headEnd/>
            <a:tailEnd/>
          </a:ln>
        </p:spPr>
        <p:txBody>
          <a:bodyPr vert="horz" wrap="square" lIns="62883" tIns="31440" rIns="62883" bIns="31440" numCol="1" anchor="t" anchorCtr="0" compatLnSpc="1">
            <a:prstTxWarp prst="textNoShape">
              <a:avLst/>
            </a:prstTxWarp>
            <a:spAutoFit/>
          </a:bodyPr>
          <a:lstStyle/>
          <a:p>
            <a:pPr lvl="0"/>
            <a:r>
              <a:rPr lang="en-GB" dirty="0"/>
              <a:t>Tabbed text information in black with bullet - Arial 28pt</a:t>
            </a:r>
          </a:p>
          <a:p>
            <a:pPr lvl="1"/>
            <a:r>
              <a:rPr lang="en-GB" dirty="0"/>
              <a:t>Bullet point should be in the same colour as heading</a:t>
            </a:r>
          </a:p>
          <a:p>
            <a:pPr lvl="2"/>
            <a:r>
              <a:rPr lang="en-GB" dirty="0"/>
              <a:t>Third level</a:t>
            </a:r>
          </a:p>
          <a:p>
            <a:pPr lvl="3"/>
            <a:r>
              <a:rPr lang="en-GB" dirty="0"/>
              <a:t>Fourth level</a:t>
            </a:r>
          </a:p>
          <a:p>
            <a:pPr lvl="4"/>
            <a:r>
              <a:rPr lang="en-GB" dirty="0"/>
              <a:t>Fifth level</a:t>
            </a:r>
          </a:p>
        </p:txBody>
      </p:sp>
      <p:sp>
        <p:nvSpPr>
          <p:cNvPr id="4101" name="Rectangle 5"/>
          <p:cNvSpPr>
            <a:spLocks noGrp="1" noChangeArrowheads="1"/>
          </p:cNvSpPr>
          <p:nvPr>
            <p:ph type="ftr" sz="quarter" idx="3"/>
          </p:nvPr>
        </p:nvSpPr>
        <p:spPr bwMode="auto">
          <a:xfrm>
            <a:off x="3123866" y="4683481"/>
            <a:ext cx="2896271" cy="357441"/>
          </a:xfrm>
          <a:prstGeom prst="rect">
            <a:avLst/>
          </a:prstGeom>
          <a:noFill/>
          <a:ln w="9525">
            <a:noFill/>
            <a:miter lim="800000"/>
            <a:headEnd/>
            <a:tailEnd/>
          </a:ln>
          <a:effectLst/>
        </p:spPr>
        <p:txBody>
          <a:bodyPr vert="horz" wrap="square" lIns="62883" tIns="31440" rIns="62883" bIns="31440" numCol="1" anchor="t" anchorCtr="0" compatLnSpc="1">
            <a:prstTxWarp prst="textNoShape">
              <a:avLst/>
            </a:prstTxWarp>
          </a:bodyPr>
          <a:lstStyle>
            <a:lvl1pPr algn="ctr">
              <a:defRPr sz="900">
                <a:solidFill>
                  <a:schemeClr val="tx1"/>
                </a:solidFill>
                <a:latin typeface="Trebuchet MS"/>
                <a:cs typeface="Trebuchet MS"/>
              </a:defRPr>
            </a:lvl1pPr>
          </a:lstStyle>
          <a:p>
            <a:pPr fontAlgn="base">
              <a:spcBef>
                <a:spcPct val="0"/>
              </a:spcBef>
              <a:spcAft>
                <a:spcPct val="0"/>
              </a:spcAft>
              <a:defRPr/>
            </a:pPr>
            <a:endParaRPr lang="en-US">
              <a:solidFill>
                <a:srgbClr val="000000"/>
              </a:solidFill>
            </a:endParaRPr>
          </a:p>
        </p:txBody>
      </p:sp>
      <p:sp>
        <p:nvSpPr>
          <p:cNvPr id="4102" name="Rectangle 6"/>
          <p:cNvSpPr>
            <a:spLocks noGrp="1" noChangeArrowheads="1"/>
          </p:cNvSpPr>
          <p:nvPr>
            <p:ph type="sldNum" sz="quarter" idx="4"/>
          </p:nvPr>
        </p:nvSpPr>
        <p:spPr bwMode="auto">
          <a:xfrm>
            <a:off x="8604448" y="4731994"/>
            <a:ext cx="515024" cy="357441"/>
          </a:xfrm>
          <a:prstGeom prst="rect">
            <a:avLst/>
          </a:prstGeom>
          <a:noFill/>
          <a:ln w="9525">
            <a:noFill/>
            <a:miter lim="800000"/>
            <a:headEnd/>
            <a:tailEnd/>
          </a:ln>
          <a:effectLst/>
        </p:spPr>
        <p:txBody>
          <a:bodyPr vert="horz" wrap="square" lIns="62883" tIns="31440" rIns="62883" bIns="31440" numCol="1" anchor="t" anchorCtr="0" compatLnSpc="1">
            <a:prstTxWarp prst="textNoShape">
              <a:avLst/>
            </a:prstTxWarp>
          </a:bodyPr>
          <a:lstStyle>
            <a:lvl1pPr algn="r">
              <a:defRPr sz="900">
                <a:solidFill>
                  <a:schemeClr val="tx1">
                    <a:lumMod val="50000"/>
                    <a:lumOff val="50000"/>
                  </a:schemeClr>
                </a:solidFill>
                <a:latin typeface="Trebuchet MS"/>
                <a:cs typeface="Trebuchet MS"/>
              </a:defRPr>
            </a:lvl1pPr>
          </a:lstStyle>
          <a:p>
            <a:pPr fontAlgn="base">
              <a:spcBef>
                <a:spcPct val="0"/>
              </a:spcBef>
              <a:spcAft>
                <a:spcPct val="0"/>
              </a:spcAft>
              <a:defRPr/>
            </a:pPr>
            <a:fld id="{522A08D8-E170-4003-B8AE-48565817424A}" type="slidenum">
              <a:rPr lang="en-GB" smtClean="0">
                <a:solidFill>
                  <a:srgbClr val="000000">
                    <a:lumMod val="50000"/>
                    <a:lumOff val="50000"/>
                  </a:srgbClr>
                </a:solidFill>
              </a:rPr>
              <a:pPr fontAlgn="base">
                <a:spcBef>
                  <a:spcPct val="0"/>
                </a:spcBef>
                <a:spcAft>
                  <a:spcPct val="0"/>
                </a:spcAft>
                <a:defRPr/>
              </a:pPr>
              <a:t>‹#›</a:t>
            </a:fld>
            <a:endParaRPr lang="en-GB">
              <a:solidFill>
                <a:srgbClr val="000000">
                  <a:lumMod val="50000"/>
                  <a:lumOff val="50000"/>
                </a:srgbClr>
              </a:solidFill>
            </a:endParaRPr>
          </a:p>
        </p:txBody>
      </p:sp>
    </p:spTree>
    <p:extLst>
      <p:ext uri="{BB962C8B-B14F-4D97-AF65-F5344CB8AC3E}">
        <p14:creationId xmlns:p14="http://schemas.microsoft.com/office/powerpoint/2010/main" val="62734982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l" defTabSz="630803" rtl="0" eaLnBrk="0" fontAlgn="base" hangingPunct="0">
        <a:spcBef>
          <a:spcPct val="0"/>
        </a:spcBef>
        <a:spcAft>
          <a:spcPct val="0"/>
        </a:spcAft>
        <a:defRPr sz="3500">
          <a:solidFill>
            <a:srgbClr val="246E9B"/>
          </a:solidFill>
          <a:latin typeface="Trebuchet MS"/>
          <a:ea typeface="+mj-ea"/>
          <a:cs typeface="Trebuchet MS"/>
        </a:defRPr>
      </a:lvl1pPr>
      <a:lvl2pPr algn="l" defTabSz="630803" rtl="0" eaLnBrk="0" fontAlgn="base" hangingPunct="0">
        <a:spcBef>
          <a:spcPct val="0"/>
        </a:spcBef>
        <a:spcAft>
          <a:spcPct val="0"/>
        </a:spcAft>
        <a:defRPr sz="3800">
          <a:solidFill>
            <a:srgbClr val="9FAA00"/>
          </a:solidFill>
          <a:latin typeface="Arial" charset="0"/>
        </a:defRPr>
      </a:lvl2pPr>
      <a:lvl3pPr algn="l" defTabSz="630803" rtl="0" eaLnBrk="0" fontAlgn="base" hangingPunct="0">
        <a:spcBef>
          <a:spcPct val="0"/>
        </a:spcBef>
        <a:spcAft>
          <a:spcPct val="0"/>
        </a:spcAft>
        <a:defRPr sz="3800">
          <a:solidFill>
            <a:srgbClr val="9FAA00"/>
          </a:solidFill>
          <a:latin typeface="Arial" charset="0"/>
        </a:defRPr>
      </a:lvl3pPr>
      <a:lvl4pPr algn="l" defTabSz="630803" rtl="0" eaLnBrk="0" fontAlgn="base" hangingPunct="0">
        <a:spcBef>
          <a:spcPct val="0"/>
        </a:spcBef>
        <a:spcAft>
          <a:spcPct val="0"/>
        </a:spcAft>
        <a:defRPr sz="3800">
          <a:solidFill>
            <a:srgbClr val="9FAA00"/>
          </a:solidFill>
          <a:latin typeface="Arial" charset="0"/>
        </a:defRPr>
      </a:lvl4pPr>
      <a:lvl5pPr algn="l" defTabSz="630803" rtl="0" eaLnBrk="0" fontAlgn="base" hangingPunct="0">
        <a:spcBef>
          <a:spcPct val="0"/>
        </a:spcBef>
        <a:spcAft>
          <a:spcPct val="0"/>
        </a:spcAft>
        <a:defRPr sz="3800">
          <a:solidFill>
            <a:srgbClr val="9FAA00"/>
          </a:solidFill>
          <a:latin typeface="Arial" charset="0"/>
        </a:defRPr>
      </a:lvl5pPr>
      <a:lvl6pPr marL="361893" algn="l" defTabSz="630803" rtl="0" fontAlgn="base">
        <a:spcBef>
          <a:spcPct val="0"/>
        </a:spcBef>
        <a:spcAft>
          <a:spcPct val="0"/>
        </a:spcAft>
        <a:defRPr sz="3800">
          <a:solidFill>
            <a:srgbClr val="9FAA00"/>
          </a:solidFill>
          <a:latin typeface="Arial" charset="0"/>
        </a:defRPr>
      </a:lvl6pPr>
      <a:lvl7pPr marL="723783" algn="l" defTabSz="630803" rtl="0" fontAlgn="base">
        <a:spcBef>
          <a:spcPct val="0"/>
        </a:spcBef>
        <a:spcAft>
          <a:spcPct val="0"/>
        </a:spcAft>
        <a:defRPr sz="3800">
          <a:solidFill>
            <a:srgbClr val="9FAA00"/>
          </a:solidFill>
          <a:latin typeface="Arial" charset="0"/>
        </a:defRPr>
      </a:lvl7pPr>
      <a:lvl8pPr marL="1085679" algn="l" defTabSz="630803" rtl="0" fontAlgn="base">
        <a:spcBef>
          <a:spcPct val="0"/>
        </a:spcBef>
        <a:spcAft>
          <a:spcPct val="0"/>
        </a:spcAft>
        <a:defRPr sz="3800">
          <a:solidFill>
            <a:srgbClr val="9FAA00"/>
          </a:solidFill>
          <a:latin typeface="Arial" charset="0"/>
        </a:defRPr>
      </a:lvl8pPr>
      <a:lvl9pPr marL="1447576" algn="l" defTabSz="630803" rtl="0" fontAlgn="base">
        <a:spcBef>
          <a:spcPct val="0"/>
        </a:spcBef>
        <a:spcAft>
          <a:spcPct val="0"/>
        </a:spcAft>
        <a:defRPr sz="3800">
          <a:solidFill>
            <a:srgbClr val="9FAA00"/>
          </a:solidFill>
          <a:latin typeface="Arial" charset="0"/>
        </a:defRPr>
      </a:lvl9pPr>
    </p:titleStyle>
    <p:bodyStyle>
      <a:lvl1pPr marL="236236" indent="-236236" algn="l" defTabSz="630803" rtl="0" eaLnBrk="0" fontAlgn="base" hangingPunct="0">
        <a:spcBef>
          <a:spcPct val="20000"/>
        </a:spcBef>
        <a:spcAft>
          <a:spcPct val="0"/>
        </a:spcAft>
        <a:buClr>
          <a:srgbClr val="246E9B"/>
        </a:buClr>
        <a:buFont typeface="Wingdings" charset="2"/>
        <a:buChar char="§"/>
        <a:defRPr sz="2200">
          <a:solidFill>
            <a:schemeClr val="tx1"/>
          </a:solidFill>
          <a:latin typeface="Trebuchet MS"/>
          <a:ea typeface="+mn-ea"/>
          <a:cs typeface="Trebuchet MS"/>
        </a:defRPr>
      </a:lvl1pPr>
      <a:lvl2pPr marL="512684" indent="-197283" algn="l" defTabSz="630803" rtl="0" eaLnBrk="0" fontAlgn="base" hangingPunct="0">
        <a:spcBef>
          <a:spcPct val="20000"/>
        </a:spcBef>
        <a:spcAft>
          <a:spcPct val="0"/>
        </a:spcAft>
        <a:buClr>
          <a:srgbClr val="246E9B"/>
        </a:buClr>
        <a:buFont typeface="Wingdings" charset="2"/>
        <a:buChar char="§"/>
        <a:defRPr sz="2200">
          <a:solidFill>
            <a:schemeClr val="tx1"/>
          </a:solidFill>
          <a:latin typeface="Trebuchet MS"/>
          <a:cs typeface="Trebuchet MS"/>
        </a:defRPr>
      </a:lvl2pPr>
      <a:lvl3pPr marL="786618" indent="-155813" algn="l" defTabSz="630803" rtl="0" eaLnBrk="0" fontAlgn="base" hangingPunct="0">
        <a:spcBef>
          <a:spcPct val="20000"/>
        </a:spcBef>
        <a:spcAft>
          <a:spcPct val="0"/>
        </a:spcAft>
        <a:buClr>
          <a:srgbClr val="246E9B"/>
        </a:buClr>
        <a:buFont typeface="Wingdings" charset="2"/>
        <a:buChar char="§"/>
        <a:defRPr sz="2200">
          <a:solidFill>
            <a:schemeClr val="tx1"/>
          </a:solidFill>
          <a:latin typeface="Trebuchet MS"/>
          <a:cs typeface="Trebuchet MS"/>
        </a:defRPr>
      </a:lvl3pPr>
      <a:lvl4pPr marL="1102019" indent="-157072" algn="l" defTabSz="630803" rtl="0" eaLnBrk="0" fontAlgn="base" hangingPunct="0">
        <a:spcBef>
          <a:spcPct val="20000"/>
        </a:spcBef>
        <a:spcAft>
          <a:spcPct val="0"/>
        </a:spcAft>
        <a:buClr>
          <a:srgbClr val="246E9B"/>
        </a:buClr>
        <a:buFont typeface="Wingdings" charset="2"/>
        <a:buChar char="§"/>
        <a:defRPr sz="2200">
          <a:solidFill>
            <a:schemeClr val="tx1"/>
          </a:solidFill>
          <a:latin typeface="Trebuchet MS"/>
          <a:cs typeface="Trebuchet MS"/>
        </a:defRPr>
      </a:lvl4pPr>
      <a:lvl5pPr marL="1414907" indent="-157072" algn="l" defTabSz="630803" rtl="0" eaLnBrk="0" fontAlgn="base" hangingPunct="0">
        <a:spcBef>
          <a:spcPct val="20000"/>
        </a:spcBef>
        <a:spcAft>
          <a:spcPct val="0"/>
        </a:spcAft>
        <a:buClr>
          <a:srgbClr val="246E9B"/>
        </a:buClr>
        <a:buFont typeface="Wingdings" charset="2"/>
        <a:buChar char="§"/>
        <a:defRPr sz="1600">
          <a:solidFill>
            <a:schemeClr val="tx1"/>
          </a:solidFill>
          <a:latin typeface="Trebuchet MS"/>
          <a:cs typeface="Trebuchet MS"/>
        </a:defRPr>
      </a:lvl5pPr>
      <a:lvl6pPr marL="1776800" indent="-157072" algn="l" defTabSz="630803" rtl="0" fontAlgn="base">
        <a:spcBef>
          <a:spcPct val="20000"/>
        </a:spcBef>
        <a:spcAft>
          <a:spcPct val="0"/>
        </a:spcAft>
        <a:buChar char="»"/>
        <a:defRPr sz="1600">
          <a:solidFill>
            <a:schemeClr val="tx1"/>
          </a:solidFill>
          <a:latin typeface="+mn-lt"/>
        </a:defRPr>
      </a:lvl6pPr>
      <a:lvl7pPr marL="2138696" indent="-157072" algn="l" defTabSz="630803" rtl="0" fontAlgn="base">
        <a:spcBef>
          <a:spcPct val="20000"/>
        </a:spcBef>
        <a:spcAft>
          <a:spcPct val="0"/>
        </a:spcAft>
        <a:buChar char="»"/>
        <a:defRPr sz="1600">
          <a:solidFill>
            <a:schemeClr val="tx1"/>
          </a:solidFill>
          <a:latin typeface="+mn-lt"/>
        </a:defRPr>
      </a:lvl7pPr>
      <a:lvl8pPr marL="2500589" indent="-157072" algn="l" defTabSz="630803" rtl="0" fontAlgn="base">
        <a:spcBef>
          <a:spcPct val="20000"/>
        </a:spcBef>
        <a:spcAft>
          <a:spcPct val="0"/>
        </a:spcAft>
        <a:buChar char="»"/>
        <a:defRPr sz="1600">
          <a:solidFill>
            <a:schemeClr val="tx1"/>
          </a:solidFill>
          <a:latin typeface="+mn-lt"/>
        </a:defRPr>
      </a:lvl8pPr>
      <a:lvl9pPr marL="2862479" indent="-157072" algn="l" defTabSz="630803" rtl="0" fontAlgn="base">
        <a:spcBef>
          <a:spcPct val="20000"/>
        </a:spcBef>
        <a:spcAft>
          <a:spcPct val="0"/>
        </a:spcAft>
        <a:buChar char="»"/>
        <a:defRPr sz="1600">
          <a:solidFill>
            <a:schemeClr val="tx1"/>
          </a:solidFill>
          <a:latin typeface="+mn-lt"/>
        </a:defRPr>
      </a:lvl9pPr>
    </p:bodyStyle>
    <p:otherStyle>
      <a:defPPr>
        <a:defRPr lang="en-US"/>
      </a:defPPr>
      <a:lvl1pPr marL="0" algn="l" defTabSz="723783" rtl="0" eaLnBrk="1" latinLnBrk="0" hangingPunct="1">
        <a:defRPr sz="1400" kern="1200">
          <a:solidFill>
            <a:schemeClr val="tx1"/>
          </a:solidFill>
          <a:latin typeface="+mn-lt"/>
          <a:ea typeface="+mn-ea"/>
          <a:cs typeface="+mn-cs"/>
        </a:defRPr>
      </a:lvl1pPr>
      <a:lvl2pPr marL="361893" algn="l" defTabSz="723783" rtl="0" eaLnBrk="1" latinLnBrk="0" hangingPunct="1">
        <a:defRPr sz="1400" kern="1200">
          <a:solidFill>
            <a:schemeClr val="tx1"/>
          </a:solidFill>
          <a:latin typeface="+mn-lt"/>
          <a:ea typeface="+mn-ea"/>
          <a:cs typeface="+mn-cs"/>
        </a:defRPr>
      </a:lvl2pPr>
      <a:lvl3pPr marL="723783" algn="l" defTabSz="723783" rtl="0" eaLnBrk="1" latinLnBrk="0" hangingPunct="1">
        <a:defRPr sz="1400" kern="1200">
          <a:solidFill>
            <a:schemeClr val="tx1"/>
          </a:solidFill>
          <a:latin typeface="+mn-lt"/>
          <a:ea typeface="+mn-ea"/>
          <a:cs typeface="+mn-cs"/>
        </a:defRPr>
      </a:lvl3pPr>
      <a:lvl4pPr marL="1085679" algn="l" defTabSz="723783" rtl="0" eaLnBrk="1" latinLnBrk="0" hangingPunct="1">
        <a:defRPr sz="1400" kern="1200">
          <a:solidFill>
            <a:schemeClr val="tx1"/>
          </a:solidFill>
          <a:latin typeface="+mn-lt"/>
          <a:ea typeface="+mn-ea"/>
          <a:cs typeface="+mn-cs"/>
        </a:defRPr>
      </a:lvl4pPr>
      <a:lvl5pPr marL="1447576" algn="l" defTabSz="723783" rtl="0" eaLnBrk="1" latinLnBrk="0" hangingPunct="1">
        <a:defRPr sz="1400" kern="1200">
          <a:solidFill>
            <a:schemeClr val="tx1"/>
          </a:solidFill>
          <a:latin typeface="+mn-lt"/>
          <a:ea typeface="+mn-ea"/>
          <a:cs typeface="+mn-cs"/>
        </a:defRPr>
      </a:lvl5pPr>
      <a:lvl6pPr marL="1809468" algn="l" defTabSz="723783" rtl="0" eaLnBrk="1" latinLnBrk="0" hangingPunct="1">
        <a:defRPr sz="1400" kern="1200">
          <a:solidFill>
            <a:schemeClr val="tx1"/>
          </a:solidFill>
          <a:latin typeface="+mn-lt"/>
          <a:ea typeface="+mn-ea"/>
          <a:cs typeface="+mn-cs"/>
        </a:defRPr>
      </a:lvl6pPr>
      <a:lvl7pPr marL="2171364" algn="l" defTabSz="723783" rtl="0" eaLnBrk="1" latinLnBrk="0" hangingPunct="1">
        <a:defRPr sz="1400" kern="1200">
          <a:solidFill>
            <a:schemeClr val="tx1"/>
          </a:solidFill>
          <a:latin typeface="+mn-lt"/>
          <a:ea typeface="+mn-ea"/>
          <a:cs typeface="+mn-cs"/>
        </a:defRPr>
      </a:lvl7pPr>
      <a:lvl8pPr marL="2533257" algn="l" defTabSz="723783" rtl="0" eaLnBrk="1" latinLnBrk="0" hangingPunct="1">
        <a:defRPr sz="1400" kern="1200">
          <a:solidFill>
            <a:schemeClr val="tx1"/>
          </a:solidFill>
          <a:latin typeface="+mn-lt"/>
          <a:ea typeface="+mn-ea"/>
          <a:cs typeface="+mn-cs"/>
        </a:defRPr>
      </a:lvl8pPr>
      <a:lvl9pPr marL="2895152" algn="l" defTabSz="723783"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45567" y="1796508"/>
            <a:ext cx="8226685" cy="679047"/>
          </a:xfrm>
          <a:prstGeom prst="rect">
            <a:avLst/>
          </a:prstGeom>
          <a:noFill/>
          <a:ln w="9525">
            <a:noFill/>
            <a:miter lim="800000"/>
            <a:headEnd/>
            <a:tailEnd/>
          </a:ln>
        </p:spPr>
        <p:txBody>
          <a:bodyPr vert="horz" wrap="square" lIns="62883" tIns="31440" rIns="62883" bIns="31440" numCol="1" anchor="ctr" anchorCtr="0" compatLnSpc="1">
            <a:prstTxWarp prst="textNoShape">
              <a:avLst/>
            </a:prstTxWarp>
            <a:spAutoFit/>
          </a:bodyPr>
          <a:lstStyle/>
          <a:p>
            <a:pPr lvl="0"/>
            <a:r>
              <a:rPr lang="en-GB"/>
              <a:t>Divider title in black - Arial 50pt</a:t>
            </a:r>
          </a:p>
        </p:txBody>
      </p:sp>
      <p:sp>
        <p:nvSpPr>
          <p:cNvPr id="13315" name="Rectangle 3"/>
          <p:cNvSpPr>
            <a:spLocks noGrp="1" noChangeArrowheads="1"/>
          </p:cNvSpPr>
          <p:nvPr>
            <p:ph type="body" idx="1"/>
          </p:nvPr>
        </p:nvSpPr>
        <p:spPr bwMode="auto">
          <a:xfrm>
            <a:off x="345567" y="2767757"/>
            <a:ext cx="8226685" cy="309715"/>
          </a:xfrm>
          <a:prstGeom prst="rect">
            <a:avLst/>
          </a:prstGeom>
          <a:noFill/>
          <a:ln w="9525">
            <a:noFill/>
            <a:miter lim="800000"/>
            <a:headEnd/>
            <a:tailEnd/>
          </a:ln>
        </p:spPr>
        <p:txBody>
          <a:bodyPr vert="horz" wrap="square" lIns="62883" tIns="31440" rIns="62883" bIns="31440" numCol="1" anchor="t" anchorCtr="0" compatLnSpc="1">
            <a:prstTxWarp prst="textNoShape">
              <a:avLst/>
            </a:prstTxWarp>
            <a:spAutoFit/>
          </a:bodyPr>
          <a:lstStyle/>
          <a:p>
            <a:pPr lvl="0"/>
            <a:r>
              <a:rPr lang="en-GB"/>
              <a:t>Subheading in black - Arial 20pt</a:t>
            </a:r>
          </a:p>
        </p:txBody>
      </p:sp>
      <p:sp>
        <p:nvSpPr>
          <p:cNvPr id="51204" name="Rectangle 4"/>
          <p:cNvSpPr>
            <a:spLocks noGrp="1" noChangeArrowheads="1"/>
          </p:cNvSpPr>
          <p:nvPr>
            <p:ph type="ftr" sz="quarter" idx="3"/>
          </p:nvPr>
        </p:nvSpPr>
        <p:spPr bwMode="auto">
          <a:xfrm>
            <a:off x="3123866" y="4683481"/>
            <a:ext cx="2896271" cy="357441"/>
          </a:xfrm>
          <a:prstGeom prst="rect">
            <a:avLst/>
          </a:prstGeom>
          <a:noFill/>
          <a:ln w="9525">
            <a:noFill/>
            <a:miter lim="800000"/>
            <a:headEnd/>
            <a:tailEnd/>
          </a:ln>
          <a:effectLst/>
        </p:spPr>
        <p:txBody>
          <a:bodyPr vert="horz" wrap="square" lIns="62883" tIns="31440" rIns="62883" bIns="31440" numCol="1" anchor="t" anchorCtr="0" compatLnSpc="1">
            <a:prstTxWarp prst="textNoShape">
              <a:avLst/>
            </a:prstTxWarp>
          </a:bodyPr>
          <a:lstStyle>
            <a:lvl1pPr algn="ctr">
              <a:defRPr sz="900">
                <a:solidFill>
                  <a:schemeClr val="tx1"/>
                </a:solidFill>
              </a:defRPr>
            </a:lvl1pPr>
          </a:lstStyle>
          <a:p>
            <a:pPr fontAlgn="base">
              <a:spcBef>
                <a:spcPct val="0"/>
              </a:spcBef>
              <a:spcAft>
                <a:spcPct val="0"/>
              </a:spcAft>
              <a:defRPr/>
            </a:pPr>
            <a:endParaRPr lang="en-US">
              <a:solidFill>
                <a:srgbClr val="000000"/>
              </a:solidFill>
              <a:latin typeface="Arial" charset="0"/>
            </a:endParaRPr>
          </a:p>
        </p:txBody>
      </p:sp>
      <p:sp>
        <p:nvSpPr>
          <p:cNvPr id="51205" name="Rectangle 5"/>
          <p:cNvSpPr>
            <a:spLocks noGrp="1" noChangeArrowheads="1"/>
          </p:cNvSpPr>
          <p:nvPr>
            <p:ph type="sldNum" sz="quarter" idx="4"/>
          </p:nvPr>
        </p:nvSpPr>
        <p:spPr bwMode="auto">
          <a:xfrm>
            <a:off x="6551650" y="4683481"/>
            <a:ext cx="2135775" cy="357441"/>
          </a:xfrm>
          <a:prstGeom prst="rect">
            <a:avLst/>
          </a:prstGeom>
          <a:noFill/>
          <a:ln w="9525">
            <a:noFill/>
            <a:miter lim="800000"/>
            <a:headEnd/>
            <a:tailEnd/>
          </a:ln>
          <a:effectLst/>
        </p:spPr>
        <p:txBody>
          <a:bodyPr vert="horz" wrap="square" lIns="62883" tIns="31440" rIns="62883" bIns="31440" numCol="1" anchor="t" anchorCtr="0" compatLnSpc="1">
            <a:prstTxWarp prst="textNoShape">
              <a:avLst/>
            </a:prstTxWarp>
          </a:bodyPr>
          <a:lstStyle>
            <a:lvl1pPr algn="r">
              <a:defRPr sz="900">
                <a:solidFill>
                  <a:schemeClr val="tx1"/>
                </a:solidFill>
              </a:defRPr>
            </a:lvl1pPr>
          </a:lstStyle>
          <a:p>
            <a:pPr fontAlgn="base">
              <a:spcBef>
                <a:spcPct val="0"/>
              </a:spcBef>
              <a:spcAft>
                <a:spcPct val="0"/>
              </a:spcAft>
              <a:defRPr/>
            </a:pPr>
            <a:fld id="{976AD55D-1403-4C27-8A9D-8A8F5F927BC5}" type="slidenum">
              <a:rPr lang="en-GB">
                <a:solidFill>
                  <a:srgbClr val="000000"/>
                </a:solidFill>
                <a:latin typeface="Arial" charset="0"/>
              </a:rPr>
              <a:pPr fontAlgn="base">
                <a:spcBef>
                  <a:spcPct val="0"/>
                </a:spcBef>
                <a:spcAft>
                  <a:spcPct val="0"/>
                </a:spcAft>
                <a:defRPr/>
              </a:pPr>
              <a:t>‹#›</a:t>
            </a:fld>
            <a:endParaRPr lang="en-GB">
              <a:solidFill>
                <a:srgbClr val="000000"/>
              </a:solidFill>
              <a:latin typeface="Arial" charset="0"/>
            </a:endParaRPr>
          </a:p>
        </p:txBody>
      </p:sp>
    </p:spTree>
    <p:extLst>
      <p:ext uri="{BB962C8B-B14F-4D97-AF65-F5344CB8AC3E}">
        <p14:creationId xmlns:p14="http://schemas.microsoft.com/office/powerpoint/2010/main" val="219246272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l" defTabSz="630803" rtl="0" eaLnBrk="0" fontAlgn="base" hangingPunct="0">
        <a:spcBef>
          <a:spcPct val="0"/>
        </a:spcBef>
        <a:spcAft>
          <a:spcPct val="0"/>
        </a:spcAft>
        <a:defRPr sz="4000">
          <a:solidFill>
            <a:schemeClr val="tx1"/>
          </a:solidFill>
          <a:latin typeface="+mj-lt"/>
          <a:ea typeface="+mj-ea"/>
          <a:cs typeface="+mj-cs"/>
        </a:defRPr>
      </a:lvl1pPr>
      <a:lvl2pPr algn="l" defTabSz="630803" rtl="0" eaLnBrk="0" fontAlgn="base" hangingPunct="0">
        <a:spcBef>
          <a:spcPct val="0"/>
        </a:spcBef>
        <a:spcAft>
          <a:spcPct val="0"/>
        </a:spcAft>
        <a:defRPr sz="4000">
          <a:solidFill>
            <a:schemeClr val="tx1"/>
          </a:solidFill>
          <a:latin typeface="Arial" charset="0"/>
        </a:defRPr>
      </a:lvl2pPr>
      <a:lvl3pPr algn="l" defTabSz="630803" rtl="0" eaLnBrk="0" fontAlgn="base" hangingPunct="0">
        <a:spcBef>
          <a:spcPct val="0"/>
        </a:spcBef>
        <a:spcAft>
          <a:spcPct val="0"/>
        </a:spcAft>
        <a:defRPr sz="4000">
          <a:solidFill>
            <a:schemeClr val="tx1"/>
          </a:solidFill>
          <a:latin typeface="Arial" charset="0"/>
        </a:defRPr>
      </a:lvl3pPr>
      <a:lvl4pPr algn="l" defTabSz="630803" rtl="0" eaLnBrk="0" fontAlgn="base" hangingPunct="0">
        <a:spcBef>
          <a:spcPct val="0"/>
        </a:spcBef>
        <a:spcAft>
          <a:spcPct val="0"/>
        </a:spcAft>
        <a:defRPr sz="4000">
          <a:solidFill>
            <a:schemeClr val="tx1"/>
          </a:solidFill>
          <a:latin typeface="Arial" charset="0"/>
        </a:defRPr>
      </a:lvl4pPr>
      <a:lvl5pPr algn="l" defTabSz="630803" rtl="0" eaLnBrk="0" fontAlgn="base" hangingPunct="0">
        <a:spcBef>
          <a:spcPct val="0"/>
        </a:spcBef>
        <a:spcAft>
          <a:spcPct val="0"/>
        </a:spcAft>
        <a:defRPr sz="4000">
          <a:solidFill>
            <a:schemeClr val="tx1"/>
          </a:solidFill>
          <a:latin typeface="Arial" charset="0"/>
        </a:defRPr>
      </a:lvl5pPr>
      <a:lvl6pPr marL="361893" algn="l" defTabSz="630803" rtl="0" fontAlgn="base">
        <a:spcBef>
          <a:spcPct val="0"/>
        </a:spcBef>
        <a:spcAft>
          <a:spcPct val="0"/>
        </a:spcAft>
        <a:defRPr sz="4000">
          <a:solidFill>
            <a:schemeClr val="tx1"/>
          </a:solidFill>
          <a:latin typeface="Arial" charset="0"/>
        </a:defRPr>
      </a:lvl6pPr>
      <a:lvl7pPr marL="723783" algn="l" defTabSz="630803" rtl="0" fontAlgn="base">
        <a:spcBef>
          <a:spcPct val="0"/>
        </a:spcBef>
        <a:spcAft>
          <a:spcPct val="0"/>
        </a:spcAft>
        <a:defRPr sz="4000">
          <a:solidFill>
            <a:schemeClr val="tx1"/>
          </a:solidFill>
          <a:latin typeface="Arial" charset="0"/>
        </a:defRPr>
      </a:lvl7pPr>
      <a:lvl8pPr marL="1085679" algn="l" defTabSz="630803" rtl="0" fontAlgn="base">
        <a:spcBef>
          <a:spcPct val="0"/>
        </a:spcBef>
        <a:spcAft>
          <a:spcPct val="0"/>
        </a:spcAft>
        <a:defRPr sz="4000">
          <a:solidFill>
            <a:schemeClr val="tx1"/>
          </a:solidFill>
          <a:latin typeface="Arial" charset="0"/>
        </a:defRPr>
      </a:lvl8pPr>
      <a:lvl9pPr marL="1447576" algn="l" defTabSz="630803" rtl="0" fontAlgn="base">
        <a:spcBef>
          <a:spcPct val="0"/>
        </a:spcBef>
        <a:spcAft>
          <a:spcPct val="0"/>
        </a:spcAft>
        <a:defRPr sz="4000">
          <a:solidFill>
            <a:schemeClr val="tx1"/>
          </a:solidFill>
          <a:latin typeface="Arial" charset="0"/>
        </a:defRPr>
      </a:lvl9pPr>
    </p:titleStyle>
    <p:bodyStyle>
      <a:lvl1pPr marL="236236" indent="-236236" algn="l" defTabSz="630803" rtl="0" eaLnBrk="0" fontAlgn="base" hangingPunct="0">
        <a:spcBef>
          <a:spcPct val="20000"/>
        </a:spcBef>
        <a:spcAft>
          <a:spcPct val="0"/>
        </a:spcAft>
        <a:buClr>
          <a:srgbClr val="9FAA00"/>
        </a:buClr>
        <a:defRPr sz="1600">
          <a:solidFill>
            <a:schemeClr val="tx1"/>
          </a:solidFill>
          <a:latin typeface="+mn-lt"/>
          <a:ea typeface="+mn-ea"/>
          <a:cs typeface="+mn-cs"/>
        </a:defRPr>
      </a:lvl1pPr>
      <a:lvl2pPr marL="512684" indent="-197283" algn="l" defTabSz="630803" rtl="0" eaLnBrk="0" fontAlgn="base" hangingPunct="0">
        <a:spcBef>
          <a:spcPct val="20000"/>
        </a:spcBef>
        <a:spcAft>
          <a:spcPct val="0"/>
        </a:spcAft>
        <a:defRPr sz="2200">
          <a:solidFill>
            <a:schemeClr val="tx1"/>
          </a:solidFill>
          <a:latin typeface="+mn-lt"/>
        </a:defRPr>
      </a:lvl2pPr>
      <a:lvl3pPr marL="786618" indent="-155813" algn="l" defTabSz="630803" rtl="0" eaLnBrk="0" fontAlgn="base" hangingPunct="0">
        <a:spcBef>
          <a:spcPct val="20000"/>
        </a:spcBef>
        <a:spcAft>
          <a:spcPct val="0"/>
        </a:spcAft>
        <a:buClr>
          <a:srgbClr val="9FAA00"/>
        </a:buClr>
        <a:buChar char="•"/>
        <a:defRPr sz="2200">
          <a:solidFill>
            <a:schemeClr val="tx1"/>
          </a:solidFill>
          <a:latin typeface="+mn-lt"/>
        </a:defRPr>
      </a:lvl3pPr>
      <a:lvl4pPr marL="1102019" indent="-157072" algn="l" defTabSz="630803" rtl="0" eaLnBrk="0" fontAlgn="base" hangingPunct="0">
        <a:spcBef>
          <a:spcPct val="20000"/>
        </a:spcBef>
        <a:spcAft>
          <a:spcPct val="0"/>
        </a:spcAft>
        <a:buChar char="–"/>
        <a:defRPr sz="2200">
          <a:solidFill>
            <a:schemeClr val="tx1"/>
          </a:solidFill>
          <a:latin typeface="+mn-lt"/>
        </a:defRPr>
      </a:lvl4pPr>
      <a:lvl5pPr marL="1414907" indent="-157072" algn="l" defTabSz="630803" rtl="0" eaLnBrk="0" fontAlgn="base" hangingPunct="0">
        <a:spcBef>
          <a:spcPct val="20000"/>
        </a:spcBef>
        <a:spcAft>
          <a:spcPct val="0"/>
        </a:spcAft>
        <a:buChar char="»"/>
        <a:defRPr sz="1600">
          <a:solidFill>
            <a:schemeClr val="tx1"/>
          </a:solidFill>
          <a:latin typeface="+mn-lt"/>
        </a:defRPr>
      </a:lvl5pPr>
      <a:lvl6pPr marL="1776800" indent="-157072" algn="l" defTabSz="630803" rtl="0" fontAlgn="base">
        <a:spcBef>
          <a:spcPct val="20000"/>
        </a:spcBef>
        <a:spcAft>
          <a:spcPct val="0"/>
        </a:spcAft>
        <a:buChar char="»"/>
        <a:defRPr sz="1600">
          <a:solidFill>
            <a:schemeClr val="tx1"/>
          </a:solidFill>
          <a:latin typeface="+mn-lt"/>
        </a:defRPr>
      </a:lvl6pPr>
      <a:lvl7pPr marL="2138696" indent="-157072" algn="l" defTabSz="630803" rtl="0" fontAlgn="base">
        <a:spcBef>
          <a:spcPct val="20000"/>
        </a:spcBef>
        <a:spcAft>
          <a:spcPct val="0"/>
        </a:spcAft>
        <a:buChar char="»"/>
        <a:defRPr sz="1600">
          <a:solidFill>
            <a:schemeClr val="tx1"/>
          </a:solidFill>
          <a:latin typeface="+mn-lt"/>
        </a:defRPr>
      </a:lvl7pPr>
      <a:lvl8pPr marL="2500589" indent="-157072" algn="l" defTabSz="630803" rtl="0" fontAlgn="base">
        <a:spcBef>
          <a:spcPct val="20000"/>
        </a:spcBef>
        <a:spcAft>
          <a:spcPct val="0"/>
        </a:spcAft>
        <a:buChar char="»"/>
        <a:defRPr sz="1600">
          <a:solidFill>
            <a:schemeClr val="tx1"/>
          </a:solidFill>
          <a:latin typeface="+mn-lt"/>
        </a:defRPr>
      </a:lvl8pPr>
      <a:lvl9pPr marL="2862479" indent="-157072" algn="l" defTabSz="630803" rtl="0" fontAlgn="base">
        <a:spcBef>
          <a:spcPct val="20000"/>
        </a:spcBef>
        <a:spcAft>
          <a:spcPct val="0"/>
        </a:spcAft>
        <a:buChar char="»"/>
        <a:defRPr sz="1600">
          <a:solidFill>
            <a:schemeClr val="tx1"/>
          </a:solidFill>
          <a:latin typeface="+mn-lt"/>
        </a:defRPr>
      </a:lvl9pPr>
    </p:bodyStyle>
    <p:otherStyle>
      <a:defPPr>
        <a:defRPr lang="en-US"/>
      </a:defPPr>
      <a:lvl1pPr marL="0" algn="l" defTabSz="723783" rtl="0" eaLnBrk="1" latinLnBrk="0" hangingPunct="1">
        <a:defRPr sz="1400" kern="1200">
          <a:solidFill>
            <a:schemeClr val="tx1"/>
          </a:solidFill>
          <a:latin typeface="+mn-lt"/>
          <a:ea typeface="+mn-ea"/>
          <a:cs typeface="+mn-cs"/>
        </a:defRPr>
      </a:lvl1pPr>
      <a:lvl2pPr marL="361893" algn="l" defTabSz="723783" rtl="0" eaLnBrk="1" latinLnBrk="0" hangingPunct="1">
        <a:defRPr sz="1400" kern="1200">
          <a:solidFill>
            <a:schemeClr val="tx1"/>
          </a:solidFill>
          <a:latin typeface="+mn-lt"/>
          <a:ea typeface="+mn-ea"/>
          <a:cs typeface="+mn-cs"/>
        </a:defRPr>
      </a:lvl2pPr>
      <a:lvl3pPr marL="723783" algn="l" defTabSz="723783" rtl="0" eaLnBrk="1" latinLnBrk="0" hangingPunct="1">
        <a:defRPr sz="1400" kern="1200">
          <a:solidFill>
            <a:schemeClr val="tx1"/>
          </a:solidFill>
          <a:latin typeface="+mn-lt"/>
          <a:ea typeface="+mn-ea"/>
          <a:cs typeface="+mn-cs"/>
        </a:defRPr>
      </a:lvl3pPr>
      <a:lvl4pPr marL="1085679" algn="l" defTabSz="723783" rtl="0" eaLnBrk="1" latinLnBrk="0" hangingPunct="1">
        <a:defRPr sz="1400" kern="1200">
          <a:solidFill>
            <a:schemeClr val="tx1"/>
          </a:solidFill>
          <a:latin typeface="+mn-lt"/>
          <a:ea typeface="+mn-ea"/>
          <a:cs typeface="+mn-cs"/>
        </a:defRPr>
      </a:lvl4pPr>
      <a:lvl5pPr marL="1447576" algn="l" defTabSz="723783" rtl="0" eaLnBrk="1" latinLnBrk="0" hangingPunct="1">
        <a:defRPr sz="1400" kern="1200">
          <a:solidFill>
            <a:schemeClr val="tx1"/>
          </a:solidFill>
          <a:latin typeface="+mn-lt"/>
          <a:ea typeface="+mn-ea"/>
          <a:cs typeface="+mn-cs"/>
        </a:defRPr>
      </a:lvl5pPr>
      <a:lvl6pPr marL="1809468" algn="l" defTabSz="723783" rtl="0" eaLnBrk="1" latinLnBrk="0" hangingPunct="1">
        <a:defRPr sz="1400" kern="1200">
          <a:solidFill>
            <a:schemeClr val="tx1"/>
          </a:solidFill>
          <a:latin typeface="+mn-lt"/>
          <a:ea typeface="+mn-ea"/>
          <a:cs typeface="+mn-cs"/>
        </a:defRPr>
      </a:lvl6pPr>
      <a:lvl7pPr marL="2171364" algn="l" defTabSz="723783" rtl="0" eaLnBrk="1" latinLnBrk="0" hangingPunct="1">
        <a:defRPr sz="1400" kern="1200">
          <a:solidFill>
            <a:schemeClr val="tx1"/>
          </a:solidFill>
          <a:latin typeface="+mn-lt"/>
          <a:ea typeface="+mn-ea"/>
          <a:cs typeface="+mn-cs"/>
        </a:defRPr>
      </a:lvl7pPr>
      <a:lvl8pPr marL="2533257" algn="l" defTabSz="723783" rtl="0" eaLnBrk="1" latinLnBrk="0" hangingPunct="1">
        <a:defRPr sz="1400" kern="1200">
          <a:solidFill>
            <a:schemeClr val="tx1"/>
          </a:solidFill>
          <a:latin typeface="+mn-lt"/>
          <a:ea typeface="+mn-ea"/>
          <a:cs typeface="+mn-cs"/>
        </a:defRPr>
      </a:lvl8pPr>
      <a:lvl9pPr marL="2895152" algn="l" defTabSz="723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laceproject.eu/wp-content/uploads/2016/02/LACE_D3_2.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bit.ly/2Kl2nx7"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github.com/adlnet/xAPI-Spec"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beyondlms.org/tools/CLAtoolkit/" TargetMode="Externa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www.beyondlms.org/blog/LASIworkshop/"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hyperlink" Target="http://www.beyondlms.org/tools/LA-API/"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xapi.vocab.pub/" TargetMode="External"/><Relationship Id="rId2" Type="http://schemas.openxmlformats.org/officeDocument/2006/relationships/image" Target="../media/image91.tiff"/><Relationship Id="rId1" Type="http://schemas.openxmlformats.org/officeDocument/2006/relationships/slideLayout" Target="../slideLayouts/slideLayout2.xml"/><Relationship Id="rId4" Type="http://schemas.openxmlformats.org/officeDocument/2006/relationships/hyperlink" Target="http://www.beyondlms.org/blog/LASIworkshop/"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ww.beyondlms.org/blog/LASIworkshop/" TargetMode="External"/><Relationship Id="rId2" Type="http://schemas.openxmlformats.org/officeDocument/2006/relationships/image" Target="../media/image91.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beyondlms.org/tools/LA-API/" TargetMode="External"/><Relationship Id="rId2" Type="http://schemas.openxmlformats.org/officeDocument/2006/relationships/image" Target="../media/image91.tiff"/><Relationship Id="rId1" Type="http://schemas.openxmlformats.org/officeDocument/2006/relationships/slideLayout" Target="../slideLayouts/slideLayout2.xml"/><Relationship Id="rId4" Type="http://schemas.openxmlformats.org/officeDocument/2006/relationships/hyperlink" Target="http://www.beyondlms.org/tools/CLAtoolkit/"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807" y="2342037"/>
            <a:ext cx="5826071" cy="1202267"/>
          </a:xfrm>
        </p:spPr>
        <p:txBody>
          <a:bodyPr/>
          <a:lstStyle/>
          <a:p>
            <a:pPr>
              <a:lnSpc>
                <a:spcPct val="100000"/>
              </a:lnSpc>
            </a:pPr>
            <a:r>
              <a:rPr lang="en-AU" dirty="0"/>
              <a:t>Building Learning Analytics Ecosystems</a:t>
            </a:r>
            <a:br>
              <a:rPr lang="en-AU" dirty="0"/>
            </a:br>
            <a:r>
              <a:rPr lang="en-AU" sz="1800" dirty="0"/>
              <a:t>resources for this workshop: </a:t>
            </a:r>
            <a:endParaRPr lang="en-US" sz="1800" dirty="0">
              <a:latin typeface="+mn-lt"/>
            </a:endParaRPr>
          </a:p>
        </p:txBody>
      </p:sp>
      <p:sp>
        <p:nvSpPr>
          <p:cNvPr id="3" name="TextBox 2"/>
          <p:cNvSpPr txBox="1"/>
          <p:nvPr/>
        </p:nvSpPr>
        <p:spPr>
          <a:xfrm>
            <a:off x="359807" y="3800716"/>
            <a:ext cx="5175018" cy="830997"/>
          </a:xfrm>
          <a:prstGeom prst="rect">
            <a:avLst/>
          </a:prstGeom>
          <a:noFill/>
        </p:spPr>
        <p:txBody>
          <a:bodyPr wrap="square" rtlCol="0">
            <a:spAutoFit/>
          </a:bodyPr>
          <a:lstStyle/>
          <a:p>
            <a:r>
              <a:rPr lang="en-US" sz="2000" dirty="0">
                <a:solidFill>
                  <a:schemeClr val="bg1"/>
                </a:solidFill>
                <a:cs typeface="DIN Alternate Bold"/>
              </a:rPr>
              <a:t>Kirsty Kitto</a:t>
            </a:r>
          </a:p>
          <a:p>
            <a:r>
              <a:rPr lang="en-US" sz="1400" dirty="0">
                <a:solidFill>
                  <a:schemeClr val="bg1"/>
                </a:solidFill>
                <a:cs typeface="DIN Alternate Bold"/>
              </a:rPr>
              <a:t>Connected Intelligence Centre</a:t>
            </a:r>
          </a:p>
          <a:p>
            <a:r>
              <a:rPr lang="en-US" sz="1400" dirty="0">
                <a:solidFill>
                  <a:schemeClr val="bg1"/>
                </a:solidFill>
                <a:cs typeface="DIN Alternate Bold"/>
              </a:rPr>
              <a:t>@ </a:t>
            </a:r>
            <a:r>
              <a:rPr lang="en-US" sz="1400" dirty="0" err="1">
                <a:solidFill>
                  <a:schemeClr val="bg1"/>
                </a:solidFill>
                <a:cs typeface="DIN Alternate Bold"/>
              </a:rPr>
              <a:t>KirstyKitto</a:t>
            </a:r>
            <a:r>
              <a:rPr lang="en-US" sz="1400" dirty="0">
                <a:solidFill>
                  <a:schemeClr val="bg1"/>
                </a:solidFill>
                <a:cs typeface="DIN Alternate Bold"/>
              </a:rPr>
              <a:t> • </a:t>
            </a:r>
            <a:r>
              <a:rPr lang="en-US" sz="1400" dirty="0" err="1">
                <a:solidFill>
                  <a:schemeClr val="bg1"/>
                </a:solidFill>
                <a:cs typeface="DIN Alternate Bold"/>
              </a:rPr>
              <a:t>www.beyondlms.org</a:t>
            </a:r>
            <a:r>
              <a:rPr lang="en-US" sz="1400" dirty="0">
                <a:solidFill>
                  <a:schemeClr val="bg1"/>
                </a:solidFill>
                <a:cs typeface="DIN Alternate Bold"/>
              </a:rPr>
              <a:t> • </a:t>
            </a:r>
            <a:r>
              <a:rPr lang="en-US" sz="1400" dirty="0" err="1">
                <a:solidFill>
                  <a:schemeClr val="bg1"/>
                </a:solidFill>
                <a:cs typeface="DIN Alternate Bold"/>
              </a:rPr>
              <a:t>Kirsty.kitto@uts.edu.au</a:t>
            </a:r>
            <a:endParaRPr lang="en-US" sz="1400" dirty="0">
              <a:solidFill>
                <a:schemeClr val="bg1"/>
              </a:solidFill>
              <a:cs typeface="DIN Alternate Bold"/>
            </a:endParaRPr>
          </a:p>
        </p:txBody>
      </p:sp>
      <p:sp>
        <p:nvSpPr>
          <p:cNvPr id="5" name="TextBox 4"/>
          <p:cNvSpPr txBox="1"/>
          <p:nvPr/>
        </p:nvSpPr>
        <p:spPr>
          <a:xfrm>
            <a:off x="6980050" y="4774168"/>
            <a:ext cx="1968995" cy="338554"/>
          </a:xfrm>
          <a:prstGeom prst="rect">
            <a:avLst/>
          </a:prstGeom>
          <a:noFill/>
        </p:spPr>
        <p:txBody>
          <a:bodyPr wrap="square" rtlCol="0">
            <a:spAutoFit/>
          </a:bodyPr>
          <a:lstStyle/>
          <a:p>
            <a:pPr algn="r"/>
            <a:r>
              <a:rPr lang="en-US" sz="1600" dirty="0">
                <a:solidFill>
                  <a:schemeClr val="bg1"/>
                </a:solidFill>
                <a:cs typeface="DIN Alternate Bold"/>
              </a:rPr>
              <a:t>utscic.edu.au</a:t>
            </a:r>
            <a:endParaRPr lang="en-US" sz="1200" dirty="0">
              <a:solidFill>
                <a:schemeClr val="bg1"/>
              </a:solidFill>
              <a:cs typeface="DIN Alternate Bold"/>
            </a:endParaRPr>
          </a:p>
        </p:txBody>
      </p:sp>
    </p:spTree>
    <p:extLst>
      <p:ext uri="{BB962C8B-B14F-4D97-AF65-F5344CB8AC3E}">
        <p14:creationId xmlns:p14="http://schemas.microsoft.com/office/powerpoint/2010/main" val="267057923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2D13-B65A-4B8D-B599-F53C53D9483E}"/>
              </a:ext>
            </a:extLst>
          </p:cNvPr>
          <p:cNvSpPr>
            <a:spLocks noGrp="1"/>
          </p:cNvSpPr>
          <p:nvPr>
            <p:ph type="title"/>
          </p:nvPr>
        </p:nvSpPr>
        <p:spPr/>
        <p:txBody>
          <a:bodyPr>
            <a:normAutofit fontScale="90000"/>
          </a:bodyPr>
          <a:lstStyle/>
          <a:p>
            <a:r>
              <a:rPr lang="en-US" dirty="0"/>
              <a:t>1. Transferability: </a:t>
            </a:r>
            <a:br>
              <a:rPr lang="en-US" dirty="0"/>
            </a:br>
            <a:r>
              <a:rPr lang="en-US" dirty="0"/>
              <a:t>The (learning system) Wall</a:t>
            </a:r>
          </a:p>
        </p:txBody>
      </p:sp>
      <p:pic>
        <p:nvPicPr>
          <p:cNvPr id="7170" name="Picture 2" descr="Image result for assistments">
            <a:extLst>
              <a:ext uri="{FF2B5EF4-FFF2-40B4-BE49-F238E27FC236}">
                <a16:creationId xmlns:a16="http://schemas.microsoft.com/office/drawing/2014/main" id="{27D6B228-3756-49A3-89A5-9D57A661289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2406" y="1072363"/>
            <a:ext cx="2409444" cy="408028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cognitive tutor">
            <a:extLst>
              <a:ext uri="{FF2B5EF4-FFF2-40B4-BE49-F238E27FC236}">
                <a16:creationId xmlns:a16="http://schemas.microsoft.com/office/drawing/2014/main" id="{A29DFB31-E21E-4269-A86D-F3F1380E895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9709" y="1761680"/>
            <a:ext cx="3399941" cy="221596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the wall">
            <a:extLst>
              <a:ext uri="{FF2B5EF4-FFF2-40B4-BE49-F238E27FC236}">
                <a16:creationId xmlns:a16="http://schemas.microsoft.com/office/drawing/2014/main" id="{A45E7735-923C-4026-9C99-2F95A353429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29585" y="1110406"/>
            <a:ext cx="1528763" cy="15287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the wall">
            <a:extLst>
              <a:ext uri="{FF2B5EF4-FFF2-40B4-BE49-F238E27FC236}">
                <a16:creationId xmlns:a16="http://schemas.microsoft.com/office/drawing/2014/main" id="{2F593517-69FC-48D4-9133-294A4D92363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43300" y="2571750"/>
            <a:ext cx="1528763" cy="1528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the wall">
            <a:extLst>
              <a:ext uri="{FF2B5EF4-FFF2-40B4-BE49-F238E27FC236}">
                <a16:creationId xmlns:a16="http://schemas.microsoft.com/office/drawing/2014/main" id="{0346B0EC-9E9C-43C6-AA97-65A9F0073A4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57587" y="3557587"/>
            <a:ext cx="1528763" cy="1528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8798B4-7E50-4A41-B8D8-4DDD119C0787}"/>
              </a:ext>
            </a:extLst>
          </p:cNvPr>
          <p:cNvSpPr txBox="1"/>
          <p:nvPr/>
        </p:nvSpPr>
        <p:spPr>
          <a:xfrm>
            <a:off x="638978" y="4491165"/>
            <a:ext cx="8505022" cy="646331"/>
          </a:xfrm>
          <a:prstGeom prst="rect">
            <a:avLst/>
          </a:prstGeom>
          <a:solidFill>
            <a:schemeClr val="bg1"/>
          </a:solidFill>
        </p:spPr>
        <p:txBody>
          <a:bodyPr wrap="square" rtlCol="0">
            <a:spAutoFit/>
          </a:bodyPr>
          <a:lstStyle/>
          <a:p>
            <a:r>
              <a:rPr lang="en-AU" dirty="0">
                <a:solidFill>
                  <a:schemeClr val="tx1">
                    <a:lumMod val="50000"/>
                    <a:lumOff val="50000"/>
                  </a:schemeClr>
                </a:solidFill>
                <a:latin typeface="Avenir Roman" panose="02000503020000020003" pitchFamily="2" charset="0"/>
                <a:cs typeface="Calibri"/>
              </a:rPr>
              <a:t>From Ryan Baker’s keynote: </a:t>
            </a:r>
          </a:p>
          <a:p>
            <a:r>
              <a:rPr lang="en-AU" dirty="0">
                <a:solidFill>
                  <a:schemeClr val="tx1">
                    <a:lumMod val="50000"/>
                    <a:lumOff val="50000"/>
                  </a:schemeClr>
                </a:solidFill>
                <a:latin typeface="Avenir Roman" panose="02000503020000020003" pitchFamily="2" charset="0"/>
                <a:cs typeface="Calibri"/>
              </a:rPr>
              <a:t>http://</a:t>
            </a:r>
            <a:r>
              <a:rPr lang="en-AU" dirty="0" err="1">
                <a:solidFill>
                  <a:schemeClr val="tx1">
                    <a:lumMod val="50000"/>
                    <a:lumOff val="50000"/>
                  </a:schemeClr>
                </a:solidFill>
                <a:latin typeface="Avenir Roman" panose="02000503020000020003" pitchFamily="2" charset="0"/>
                <a:cs typeface="Calibri"/>
              </a:rPr>
              <a:t>radix.www.upenn.edu</a:t>
            </a:r>
            <a:r>
              <a:rPr lang="en-AU" dirty="0">
                <a:solidFill>
                  <a:schemeClr val="tx1">
                    <a:lumMod val="50000"/>
                    <a:lumOff val="50000"/>
                  </a:schemeClr>
                </a:solidFill>
                <a:latin typeface="Avenir Roman" panose="02000503020000020003" pitchFamily="2" charset="0"/>
                <a:cs typeface="Calibri"/>
              </a:rPr>
              <a:t>/</a:t>
            </a:r>
            <a:r>
              <a:rPr lang="en-AU" dirty="0" err="1">
                <a:solidFill>
                  <a:schemeClr val="tx1">
                    <a:lumMod val="50000"/>
                    <a:lumOff val="50000"/>
                  </a:schemeClr>
                </a:solidFill>
                <a:latin typeface="Avenir Roman" panose="02000503020000020003" pitchFamily="2" charset="0"/>
                <a:cs typeface="Calibri"/>
              </a:rPr>
              <a:t>learninganalytics</a:t>
            </a:r>
            <a:r>
              <a:rPr lang="en-AU" dirty="0">
                <a:solidFill>
                  <a:schemeClr val="tx1">
                    <a:lumMod val="50000"/>
                    <a:lumOff val="50000"/>
                  </a:schemeClr>
                </a:solidFill>
                <a:latin typeface="Avenir Roman" panose="02000503020000020003" pitchFamily="2" charset="0"/>
                <a:cs typeface="Calibri"/>
              </a:rPr>
              <a:t>/BLAP/LAK-2019-keynote-v6.pptx</a:t>
            </a:r>
          </a:p>
        </p:txBody>
      </p:sp>
    </p:spTree>
    <p:extLst>
      <p:ext uri="{BB962C8B-B14F-4D97-AF65-F5344CB8AC3E}">
        <p14:creationId xmlns:p14="http://schemas.microsoft.com/office/powerpoint/2010/main" val="1952353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656504-50E6-DA49-85A4-5DD3B84675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244030"/>
          </a:xfrm>
          <a:prstGeom prst="rect">
            <a:avLst/>
          </a:prstGeom>
        </p:spPr>
      </p:pic>
      <p:sp>
        <p:nvSpPr>
          <p:cNvPr id="7" name="Rectangle 6">
            <a:extLst>
              <a:ext uri="{FF2B5EF4-FFF2-40B4-BE49-F238E27FC236}">
                <a16:creationId xmlns:a16="http://schemas.microsoft.com/office/drawing/2014/main" id="{0A63A2F6-675B-8141-B229-445BFAD1F460}"/>
              </a:ext>
            </a:extLst>
          </p:cNvPr>
          <p:cNvSpPr/>
          <p:nvPr/>
        </p:nvSpPr>
        <p:spPr bwMode="auto">
          <a:xfrm>
            <a:off x="0" y="0"/>
            <a:ext cx="9144000" cy="5143500"/>
          </a:xfrm>
          <a:prstGeom prst="rect">
            <a:avLst/>
          </a:prstGeom>
          <a:solidFill>
            <a:schemeClr val="tx1">
              <a:alpha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AU" sz="3000" b="0" i="0" u="none" strike="noStrike" cap="none" normalizeH="0" baseline="0">
              <a:ln>
                <a:noFill/>
              </a:ln>
              <a:solidFill>
                <a:srgbClr val="E3284A"/>
              </a:solidFill>
              <a:effectLst/>
              <a:latin typeface="Arial" charset="0"/>
            </a:endParaRPr>
          </a:p>
        </p:txBody>
      </p:sp>
      <p:sp>
        <p:nvSpPr>
          <p:cNvPr id="2" name="Title 1">
            <a:extLst>
              <a:ext uri="{FF2B5EF4-FFF2-40B4-BE49-F238E27FC236}">
                <a16:creationId xmlns:a16="http://schemas.microsoft.com/office/drawing/2014/main" id="{197860D0-6A05-DC43-A3DE-F26F5C0F1306}"/>
              </a:ext>
            </a:extLst>
          </p:cNvPr>
          <p:cNvSpPr>
            <a:spLocks noGrp="1"/>
          </p:cNvSpPr>
          <p:nvPr>
            <p:ph type="title"/>
          </p:nvPr>
        </p:nvSpPr>
        <p:spPr>
          <a:xfrm>
            <a:off x="345563" y="476100"/>
            <a:ext cx="8258895" cy="1679321"/>
          </a:xfrm>
        </p:spPr>
        <p:txBody>
          <a:bodyPr/>
          <a:lstStyle/>
          <a:p>
            <a:r>
              <a:rPr lang="en-AU" dirty="0">
                <a:solidFill>
                  <a:schemeClr val="bg1"/>
                </a:solidFill>
              </a:rPr>
              <a:t>as LA practitioners we will increasingly have to design and build data ecosystems… </a:t>
            </a:r>
          </a:p>
        </p:txBody>
      </p:sp>
      <p:sp>
        <p:nvSpPr>
          <p:cNvPr id="3" name="Slide Number Placeholder 2">
            <a:extLst>
              <a:ext uri="{FF2B5EF4-FFF2-40B4-BE49-F238E27FC236}">
                <a16:creationId xmlns:a16="http://schemas.microsoft.com/office/drawing/2014/main" id="{D6BC798D-BFAC-1F44-8FBE-9C0D115C5A2F}"/>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11</a:t>
            </a:fld>
            <a:endParaRPr lang="en-GB">
              <a:solidFill>
                <a:srgbClr val="000000">
                  <a:lumMod val="50000"/>
                  <a:lumOff val="50000"/>
                </a:srgbClr>
              </a:solidFill>
            </a:endParaRPr>
          </a:p>
        </p:txBody>
      </p:sp>
      <p:sp>
        <p:nvSpPr>
          <p:cNvPr id="4" name="Title 1">
            <a:extLst>
              <a:ext uri="{FF2B5EF4-FFF2-40B4-BE49-F238E27FC236}">
                <a16:creationId xmlns:a16="http://schemas.microsoft.com/office/drawing/2014/main" id="{0681EDCC-A873-7F4D-976C-EA18D9681608}"/>
              </a:ext>
            </a:extLst>
          </p:cNvPr>
          <p:cNvSpPr txBox="1">
            <a:spLocks/>
          </p:cNvSpPr>
          <p:nvPr/>
        </p:nvSpPr>
        <p:spPr bwMode="auto">
          <a:xfrm>
            <a:off x="603075" y="4310843"/>
            <a:ext cx="8258895" cy="602103"/>
          </a:xfrm>
          <a:prstGeom prst="rect">
            <a:avLst/>
          </a:prstGeom>
          <a:noFill/>
          <a:ln w="9525">
            <a:noFill/>
            <a:miter lim="800000"/>
            <a:headEnd/>
            <a:tailEnd/>
          </a:ln>
        </p:spPr>
        <p:txBody>
          <a:bodyPr vert="horz" wrap="square" lIns="62883" tIns="31440" rIns="62883" bIns="31440" numCol="1" anchor="ctr" anchorCtr="0" compatLnSpc="1">
            <a:prstTxWarp prst="textNoShape">
              <a:avLst/>
            </a:prstTxWarp>
            <a:spAutoFit/>
          </a:bodyPr>
          <a:lstStyle>
            <a:lvl1pPr algn="l" defTabSz="630803" rtl="0" eaLnBrk="0" fontAlgn="base" hangingPunct="0">
              <a:spcBef>
                <a:spcPct val="0"/>
              </a:spcBef>
              <a:spcAft>
                <a:spcPct val="0"/>
              </a:spcAft>
              <a:defRPr sz="3500" b="0" i="0">
                <a:solidFill>
                  <a:schemeClr val="tx1"/>
                </a:solidFill>
                <a:latin typeface="Avenir Light" charset="0"/>
                <a:ea typeface="Avenir Light" charset="0"/>
                <a:cs typeface="Avenir Light" charset="0"/>
              </a:defRPr>
            </a:lvl1pPr>
            <a:lvl2pPr algn="l" defTabSz="630803" rtl="0" eaLnBrk="0" fontAlgn="base" hangingPunct="0">
              <a:spcBef>
                <a:spcPct val="0"/>
              </a:spcBef>
              <a:spcAft>
                <a:spcPct val="0"/>
              </a:spcAft>
              <a:defRPr sz="3800">
                <a:solidFill>
                  <a:srgbClr val="9FAA00"/>
                </a:solidFill>
                <a:latin typeface="Arial" charset="0"/>
              </a:defRPr>
            </a:lvl2pPr>
            <a:lvl3pPr algn="l" defTabSz="630803" rtl="0" eaLnBrk="0" fontAlgn="base" hangingPunct="0">
              <a:spcBef>
                <a:spcPct val="0"/>
              </a:spcBef>
              <a:spcAft>
                <a:spcPct val="0"/>
              </a:spcAft>
              <a:defRPr sz="3800">
                <a:solidFill>
                  <a:srgbClr val="9FAA00"/>
                </a:solidFill>
                <a:latin typeface="Arial" charset="0"/>
              </a:defRPr>
            </a:lvl3pPr>
            <a:lvl4pPr algn="l" defTabSz="630803" rtl="0" eaLnBrk="0" fontAlgn="base" hangingPunct="0">
              <a:spcBef>
                <a:spcPct val="0"/>
              </a:spcBef>
              <a:spcAft>
                <a:spcPct val="0"/>
              </a:spcAft>
              <a:defRPr sz="3800">
                <a:solidFill>
                  <a:srgbClr val="9FAA00"/>
                </a:solidFill>
                <a:latin typeface="Arial" charset="0"/>
              </a:defRPr>
            </a:lvl4pPr>
            <a:lvl5pPr algn="l" defTabSz="630803" rtl="0" eaLnBrk="0" fontAlgn="base" hangingPunct="0">
              <a:spcBef>
                <a:spcPct val="0"/>
              </a:spcBef>
              <a:spcAft>
                <a:spcPct val="0"/>
              </a:spcAft>
              <a:defRPr sz="3800">
                <a:solidFill>
                  <a:srgbClr val="9FAA00"/>
                </a:solidFill>
                <a:latin typeface="Arial" charset="0"/>
              </a:defRPr>
            </a:lvl5pPr>
            <a:lvl6pPr marL="361893" algn="l" defTabSz="630803" rtl="0" fontAlgn="base">
              <a:spcBef>
                <a:spcPct val="0"/>
              </a:spcBef>
              <a:spcAft>
                <a:spcPct val="0"/>
              </a:spcAft>
              <a:defRPr sz="3800">
                <a:solidFill>
                  <a:srgbClr val="9FAA00"/>
                </a:solidFill>
                <a:latin typeface="Arial" charset="0"/>
              </a:defRPr>
            </a:lvl6pPr>
            <a:lvl7pPr marL="723783" algn="l" defTabSz="630803" rtl="0" fontAlgn="base">
              <a:spcBef>
                <a:spcPct val="0"/>
              </a:spcBef>
              <a:spcAft>
                <a:spcPct val="0"/>
              </a:spcAft>
              <a:defRPr sz="3800">
                <a:solidFill>
                  <a:srgbClr val="9FAA00"/>
                </a:solidFill>
                <a:latin typeface="Arial" charset="0"/>
              </a:defRPr>
            </a:lvl7pPr>
            <a:lvl8pPr marL="1085679" algn="l" defTabSz="630803" rtl="0" fontAlgn="base">
              <a:spcBef>
                <a:spcPct val="0"/>
              </a:spcBef>
              <a:spcAft>
                <a:spcPct val="0"/>
              </a:spcAft>
              <a:defRPr sz="3800">
                <a:solidFill>
                  <a:srgbClr val="9FAA00"/>
                </a:solidFill>
                <a:latin typeface="Arial" charset="0"/>
              </a:defRPr>
            </a:lvl8pPr>
            <a:lvl9pPr marL="1447576" algn="l" defTabSz="630803" rtl="0" fontAlgn="base">
              <a:spcBef>
                <a:spcPct val="0"/>
              </a:spcBef>
              <a:spcAft>
                <a:spcPct val="0"/>
              </a:spcAft>
              <a:defRPr sz="3800">
                <a:solidFill>
                  <a:srgbClr val="9FAA00"/>
                </a:solidFill>
                <a:latin typeface="Arial" charset="0"/>
              </a:defRPr>
            </a:lvl9pPr>
          </a:lstStyle>
          <a:p>
            <a:pPr algn="r"/>
            <a:r>
              <a:rPr lang="en-AU" kern="0" dirty="0">
                <a:solidFill>
                  <a:schemeClr val="bg1"/>
                </a:solidFill>
              </a:rPr>
              <a:t>…this brings a number of challenges </a:t>
            </a:r>
          </a:p>
        </p:txBody>
      </p:sp>
    </p:spTree>
    <p:extLst>
      <p:ext uri="{BB962C8B-B14F-4D97-AF65-F5344CB8AC3E}">
        <p14:creationId xmlns:p14="http://schemas.microsoft.com/office/powerpoint/2010/main" val="744825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C1E27-0DAD-B84F-8B11-8A19E7FF8770}"/>
              </a:ext>
            </a:extLst>
          </p:cNvPr>
          <p:cNvSpPr>
            <a:spLocks noGrp="1"/>
          </p:cNvSpPr>
          <p:nvPr>
            <p:ph type="title"/>
          </p:nvPr>
        </p:nvSpPr>
        <p:spPr>
          <a:xfrm>
            <a:off x="345554" y="533380"/>
            <a:ext cx="8258895" cy="602103"/>
          </a:xfrm>
        </p:spPr>
        <p:txBody>
          <a:bodyPr/>
          <a:lstStyle/>
          <a:p>
            <a:r>
              <a:rPr lang="en-AU" dirty="0"/>
              <a:t>where are we going today?</a:t>
            </a:r>
          </a:p>
        </p:txBody>
      </p:sp>
      <p:sp>
        <p:nvSpPr>
          <p:cNvPr id="3" name="Content Placeholder 2">
            <a:extLst>
              <a:ext uri="{FF2B5EF4-FFF2-40B4-BE49-F238E27FC236}">
                <a16:creationId xmlns:a16="http://schemas.microsoft.com/office/drawing/2014/main" id="{589341B1-D042-9C4A-A901-4CFFAD94D3A0}"/>
              </a:ext>
            </a:extLst>
          </p:cNvPr>
          <p:cNvSpPr>
            <a:spLocks noGrp="1"/>
          </p:cNvSpPr>
          <p:nvPr>
            <p:ph idx="1"/>
          </p:nvPr>
        </p:nvSpPr>
        <p:spPr>
          <a:xfrm>
            <a:off x="521837" y="1407879"/>
            <a:ext cx="5019647" cy="2771928"/>
          </a:xfrm>
        </p:spPr>
        <p:txBody>
          <a:bodyPr/>
          <a:lstStyle/>
          <a:p>
            <a:pPr marL="457200" indent="-457200">
              <a:buFont typeface="+mj-lt"/>
              <a:buAutoNum type="arabicPeriod"/>
            </a:pPr>
            <a:r>
              <a:rPr lang="en-AU" dirty="0"/>
              <a:t>what is a LA ecosystem?</a:t>
            </a:r>
          </a:p>
          <a:p>
            <a:pPr marL="457200" indent="-457200">
              <a:buFont typeface="+mj-lt"/>
              <a:buAutoNum type="arabicPeriod"/>
            </a:pPr>
            <a:r>
              <a:rPr lang="en-AU" dirty="0"/>
              <a:t>your present reality and visions for the future</a:t>
            </a:r>
          </a:p>
          <a:p>
            <a:pPr marL="457200" indent="-457200">
              <a:buFont typeface="+mj-lt"/>
              <a:buAutoNum type="arabicPeriod"/>
            </a:pPr>
            <a:r>
              <a:rPr lang="en-AU" dirty="0"/>
              <a:t>a flying introduction to </a:t>
            </a:r>
            <a:r>
              <a:rPr lang="en-AU" dirty="0" err="1"/>
              <a:t>xAPI</a:t>
            </a:r>
            <a:endParaRPr lang="en-AU" dirty="0"/>
          </a:p>
          <a:p>
            <a:pPr marL="457200" indent="-457200">
              <a:buFont typeface="+mj-lt"/>
              <a:buAutoNum type="arabicPeriod"/>
            </a:pPr>
            <a:r>
              <a:rPr lang="en-AU" dirty="0"/>
              <a:t>data interoperability</a:t>
            </a:r>
          </a:p>
          <a:p>
            <a:pPr marL="457200" indent="-457200">
              <a:buFont typeface="+mj-lt"/>
              <a:buAutoNum type="arabicPeriod"/>
            </a:pPr>
            <a:r>
              <a:rPr lang="en-AU" dirty="0"/>
              <a:t>poor data (and how to fix it) </a:t>
            </a:r>
          </a:p>
          <a:p>
            <a:pPr marL="457200" indent="-457200">
              <a:buFont typeface="+mj-lt"/>
              <a:buAutoNum type="arabicPeriod"/>
            </a:pPr>
            <a:r>
              <a:rPr lang="en-AU" dirty="0"/>
              <a:t>pick a challenge!</a:t>
            </a:r>
          </a:p>
        </p:txBody>
      </p:sp>
      <p:sp>
        <p:nvSpPr>
          <p:cNvPr id="4" name="Slide Number Placeholder 3">
            <a:extLst>
              <a:ext uri="{FF2B5EF4-FFF2-40B4-BE49-F238E27FC236}">
                <a16:creationId xmlns:a16="http://schemas.microsoft.com/office/drawing/2014/main" id="{9D76E4E8-10C0-2747-B89E-75301D08A01E}"/>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12</a:t>
            </a:fld>
            <a:endParaRPr lang="en-GB">
              <a:solidFill>
                <a:srgbClr val="000000">
                  <a:lumMod val="50000"/>
                  <a:lumOff val="50000"/>
                </a:srgbClr>
              </a:solidFill>
            </a:endParaRPr>
          </a:p>
        </p:txBody>
      </p:sp>
      <p:pic>
        <p:nvPicPr>
          <p:cNvPr id="9" name="Picture 8">
            <a:extLst>
              <a:ext uri="{FF2B5EF4-FFF2-40B4-BE49-F238E27FC236}">
                <a16:creationId xmlns:a16="http://schemas.microsoft.com/office/drawing/2014/main" id="{2094F17B-7D1D-264A-A520-9F1C954D4D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50781" y="0"/>
            <a:ext cx="2893219" cy="5143500"/>
          </a:xfrm>
          <a:prstGeom prst="rect">
            <a:avLst/>
          </a:prstGeom>
        </p:spPr>
      </p:pic>
    </p:spTree>
    <p:extLst>
      <p:ext uri="{BB962C8B-B14F-4D97-AF65-F5344CB8AC3E}">
        <p14:creationId xmlns:p14="http://schemas.microsoft.com/office/powerpoint/2010/main" val="3533900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FFF6C7-91B2-6346-B905-5CE4B5FE21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27092" y="743593"/>
            <a:ext cx="5659457" cy="4222657"/>
          </a:xfrm>
          <a:prstGeom prst="rect">
            <a:avLst/>
          </a:prstGeom>
        </p:spPr>
      </p:pic>
      <p:sp>
        <p:nvSpPr>
          <p:cNvPr id="2" name="Title 1">
            <a:extLst>
              <a:ext uri="{FF2B5EF4-FFF2-40B4-BE49-F238E27FC236}">
                <a16:creationId xmlns:a16="http://schemas.microsoft.com/office/drawing/2014/main" id="{59FB813C-061A-054A-B484-12B450D2EEC7}"/>
              </a:ext>
            </a:extLst>
          </p:cNvPr>
          <p:cNvSpPr>
            <a:spLocks noGrp="1"/>
          </p:cNvSpPr>
          <p:nvPr>
            <p:ph type="title"/>
          </p:nvPr>
        </p:nvSpPr>
        <p:spPr/>
        <p:txBody>
          <a:bodyPr/>
          <a:lstStyle/>
          <a:p>
            <a:r>
              <a:rPr lang="en-AU" dirty="0"/>
              <a:t>section 1: what is a LA ecosystem?</a:t>
            </a:r>
          </a:p>
        </p:txBody>
      </p:sp>
      <p:sp>
        <p:nvSpPr>
          <p:cNvPr id="14" name="Content Placeholder 13">
            <a:extLst>
              <a:ext uri="{FF2B5EF4-FFF2-40B4-BE49-F238E27FC236}">
                <a16:creationId xmlns:a16="http://schemas.microsoft.com/office/drawing/2014/main" id="{1DA1F463-8773-3E4F-8E62-319D80901A17}"/>
              </a:ext>
            </a:extLst>
          </p:cNvPr>
          <p:cNvSpPr>
            <a:spLocks noGrp="1"/>
          </p:cNvSpPr>
          <p:nvPr>
            <p:ph idx="1"/>
          </p:nvPr>
        </p:nvSpPr>
        <p:spPr>
          <a:xfrm>
            <a:off x="361219" y="1043749"/>
            <a:ext cx="3323063" cy="3584458"/>
          </a:xfrm>
        </p:spPr>
        <p:txBody>
          <a:bodyPr/>
          <a:lstStyle/>
          <a:p>
            <a:r>
              <a:rPr lang="en-AU" dirty="0"/>
              <a:t>we can start to answer this question by thinking about our </a:t>
            </a:r>
            <a:r>
              <a:rPr lang="en-AU" i="1" dirty="0"/>
              <a:t>learning</a:t>
            </a:r>
            <a:r>
              <a:rPr lang="en-AU" dirty="0"/>
              <a:t> ecosystems… </a:t>
            </a:r>
          </a:p>
          <a:p>
            <a:r>
              <a:rPr lang="en-AU" dirty="0"/>
              <a:t>here is a map of  the tech tools commonly used in education</a:t>
            </a:r>
          </a:p>
          <a:p>
            <a:r>
              <a:rPr lang="en-AU" dirty="0"/>
              <a:t>how are we going  to deliver LA over that type of complexity?</a:t>
            </a:r>
          </a:p>
        </p:txBody>
      </p:sp>
      <p:sp>
        <p:nvSpPr>
          <p:cNvPr id="4" name="Slide Number Placeholder 3">
            <a:extLst>
              <a:ext uri="{FF2B5EF4-FFF2-40B4-BE49-F238E27FC236}">
                <a16:creationId xmlns:a16="http://schemas.microsoft.com/office/drawing/2014/main" id="{9C08D7F1-BF02-8E47-A9E7-26C1D503C694}"/>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13</a:t>
            </a:fld>
            <a:endParaRPr lang="en-GB">
              <a:solidFill>
                <a:srgbClr val="000000">
                  <a:lumMod val="50000"/>
                  <a:lumOff val="50000"/>
                </a:srgbClr>
              </a:solidFill>
            </a:endParaRPr>
          </a:p>
        </p:txBody>
      </p:sp>
      <p:sp>
        <p:nvSpPr>
          <p:cNvPr id="12" name="Rectangle 11">
            <a:extLst>
              <a:ext uri="{FF2B5EF4-FFF2-40B4-BE49-F238E27FC236}">
                <a16:creationId xmlns:a16="http://schemas.microsoft.com/office/drawing/2014/main" id="{9E29E019-88BB-0648-8FEC-4C8A5A17239C}"/>
              </a:ext>
            </a:extLst>
          </p:cNvPr>
          <p:cNvSpPr/>
          <p:nvPr/>
        </p:nvSpPr>
        <p:spPr>
          <a:xfrm>
            <a:off x="5218478" y="4781584"/>
            <a:ext cx="3950505" cy="369332"/>
          </a:xfrm>
          <a:prstGeom prst="rect">
            <a:avLst/>
          </a:prstGeom>
        </p:spPr>
        <p:txBody>
          <a:bodyPr wrap="none">
            <a:spAutoFit/>
          </a:bodyPr>
          <a:lstStyle/>
          <a:p>
            <a:r>
              <a:rPr lang="en-AU" dirty="0">
                <a:latin typeface="Avenir Light" panose="020B0402020203020204" pitchFamily="34" charset="77"/>
              </a:rPr>
              <a:t>https://www.toptools4learning.com/</a:t>
            </a:r>
          </a:p>
        </p:txBody>
      </p:sp>
    </p:spTree>
    <p:extLst>
      <p:ext uri="{BB962C8B-B14F-4D97-AF65-F5344CB8AC3E}">
        <p14:creationId xmlns:p14="http://schemas.microsoft.com/office/powerpoint/2010/main" val="3004559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813C-061A-054A-B484-12B450D2EEC7}"/>
              </a:ext>
            </a:extLst>
          </p:cNvPr>
          <p:cNvSpPr>
            <a:spLocks noGrp="1"/>
          </p:cNvSpPr>
          <p:nvPr>
            <p:ph type="title"/>
          </p:nvPr>
        </p:nvSpPr>
        <p:spPr>
          <a:xfrm>
            <a:off x="345563" y="210171"/>
            <a:ext cx="8258895" cy="1140712"/>
          </a:xfrm>
        </p:spPr>
        <p:txBody>
          <a:bodyPr/>
          <a:lstStyle/>
          <a:p>
            <a:r>
              <a:rPr lang="en-AU" dirty="0"/>
              <a:t>example: the LA ecosystem that I am currently working on at UTS</a:t>
            </a:r>
          </a:p>
        </p:txBody>
      </p:sp>
      <p:sp>
        <p:nvSpPr>
          <p:cNvPr id="4" name="Slide Number Placeholder 3">
            <a:extLst>
              <a:ext uri="{FF2B5EF4-FFF2-40B4-BE49-F238E27FC236}">
                <a16:creationId xmlns:a16="http://schemas.microsoft.com/office/drawing/2014/main" id="{9C08D7F1-BF02-8E47-A9E7-26C1D503C694}"/>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14</a:t>
            </a:fld>
            <a:endParaRPr lang="en-GB">
              <a:solidFill>
                <a:srgbClr val="000000">
                  <a:lumMod val="50000"/>
                  <a:lumOff val="50000"/>
                </a:srgbClr>
              </a:solidFill>
            </a:endParaRPr>
          </a:p>
        </p:txBody>
      </p:sp>
      <p:pic>
        <p:nvPicPr>
          <p:cNvPr id="7" name="Picture 6">
            <a:extLst>
              <a:ext uri="{FF2B5EF4-FFF2-40B4-BE49-F238E27FC236}">
                <a16:creationId xmlns:a16="http://schemas.microsoft.com/office/drawing/2014/main" id="{8BC5673C-CEC6-1A47-B7B0-C753EB6E1E6B}"/>
              </a:ext>
            </a:extLst>
          </p:cNvPr>
          <p:cNvPicPr>
            <a:picLocks noChangeAspect="1"/>
          </p:cNvPicPr>
          <p:nvPr/>
        </p:nvPicPr>
        <p:blipFill>
          <a:blip r:embed="rId2"/>
          <a:stretch>
            <a:fillRect/>
          </a:stretch>
        </p:blipFill>
        <p:spPr>
          <a:xfrm>
            <a:off x="470517" y="1350883"/>
            <a:ext cx="8397641" cy="3467413"/>
          </a:xfrm>
          <a:prstGeom prst="rect">
            <a:avLst/>
          </a:prstGeom>
        </p:spPr>
      </p:pic>
    </p:spTree>
    <p:extLst>
      <p:ext uri="{BB962C8B-B14F-4D97-AF65-F5344CB8AC3E}">
        <p14:creationId xmlns:p14="http://schemas.microsoft.com/office/powerpoint/2010/main" val="325974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3171-3662-B044-96FF-C04D60FC0A30}"/>
              </a:ext>
            </a:extLst>
          </p:cNvPr>
          <p:cNvSpPr>
            <a:spLocks noGrp="1"/>
          </p:cNvSpPr>
          <p:nvPr>
            <p:ph type="title"/>
          </p:nvPr>
        </p:nvSpPr>
        <p:spPr/>
        <p:txBody>
          <a:bodyPr/>
          <a:lstStyle/>
          <a:p>
            <a:r>
              <a:rPr lang="en-AU" dirty="0"/>
              <a:t>what affects LA ecosystems?</a:t>
            </a:r>
          </a:p>
        </p:txBody>
      </p:sp>
      <p:sp>
        <p:nvSpPr>
          <p:cNvPr id="3" name="Content Placeholder 2">
            <a:extLst>
              <a:ext uri="{FF2B5EF4-FFF2-40B4-BE49-F238E27FC236}">
                <a16:creationId xmlns:a16="http://schemas.microsoft.com/office/drawing/2014/main" id="{20050075-383B-764D-85BE-64F347E9D4A5}"/>
              </a:ext>
            </a:extLst>
          </p:cNvPr>
          <p:cNvSpPr>
            <a:spLocks noGrp="1"/>
          </p:cNvSpPr>
          <p:nvPr>
            <p:ph idx="1"/>
          </p:nvPr>
        </p:nvSpPr>
        <p:spPr>
          <a:xfrm>
            <a:off x="859316" y="1520328"/>
            <a:ext cx="7326217" cy="2434063"/>
          </a:xfrm>
        </p:spPr>
        <p:txBody>
          <a:bodyPr/>
          <a:lstStyle/>
          <a:p>
            <a:pPr marL="0" indent="0">
              <a:buNone/>
            </a:pPr>
            <a:r>
              <a:rPr lang="en-AU" i="1" dirty="0"/>
              <a:t>“The future of learning analytics depends to a large extent on the policy adopted by institutions and governments. Its practice will be greatly shaped by the regulatory framework which is established, the investment decisions made, the infrastructure and specifications which are promoted, and the educational discourse.”</a:t>
            </a:r>
          </a:p>
        </p:txBody>
      </p:sp>
      <p:sp>
        <p:nvSpPr>
          <p:cNvPr id="4" name="Slide Number Placeholder 3">
            <a:extLst>
              <a:ext uri="{FF2B5EF4-FFF2-40B4-BE49-F238E27FC236}">
                <a16:creationId xmlns:a16="http://schemas.microsoft.com/office/drawing/2014/main" id="{BA382849-D788-F74B-86D1-864432C74551}"/>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15</a:t>
            </a:fld>
            <a:endParaRPr lang="en-GB">
              <a:solidFill>
                <a:srgbClr val="000000">
                  <a:lumMod val="50000"/>
                  <a:lumOff val="50000"/>
                </a:srgbClr>
              </a:solidFill>
            </a:endParaRPr>
          </a:p>
        </p:txBody>
      </p:sp>
      <p:sp>
        <p:nvSpPr>
          <p:cNvPr id="5" name="Rectangle 4">
            <a:extLst>
              <a:ext uri="{FF2B5EF4-FFF2-40B4-BE49-F238E27FC236}">
                <a16:creationId xmlns:a16="http://schemas.microsoft.com/office/drawing/2014/main" id="{B0358235-2BC1-6F4F-A93D-425C414C52F3}"/>
              </a:ext>
            </a:extLst>
          </p:cNvPr>
          <p:cNvSpPr/>
          <p:nvPr/>
        </p:nvSpPr>
        <p:spPr>
          <a:xfrm>
            <a:off x="535044" y="4534171"/>
            <a:ext cx="7879913" cy="400110"/>
          </a:xfrm>
          <a:prstGeom prst="rect">
            <a:avLst/>
          </a:prstGeom>
        </p:spPr>
        <p:txBody>
          <a:bodyPr wrap="square">
            <a:spAutoFit/>
          </a:bodyPr>
          <a:lstStyle/>
          <a:p>
            <a:r>
              <a:rPr lang="en-AU" sz="1000" dirty="0">
                <a:latin typeface="Avenir Roman" panose="02000503020000020003" pitchFamily="2" charset="0"/>
              </a:rPr>
              <a:t>Buckingham Shum, S., 2015. Writing analytics and the LAK15 “State of the Field” panel (20 March 2015). </a:t>
            </a:r>
            <a:r>
              <a:rPr lang="en-AU" sz="1000" i="1" dirty="0" err="1">
                <a:latin typeface="Avenir Roman" panose="02000503020000020003" pitchFamily="2" charset="0"/>
              </a:rPr>
              <a:t>Simon.BuckinghamShum.net</a:t>
            </a:r>
            <a:r>
              <a:rPr lang="en-AU" sz="1000" dirty="0">
                <a:latin typeface="Avenir Roman" panose="02000503020000020003" pitchFamily="2" charset="0"/>
              </a:rPr>
              <a:t>. Available at: http://</a:t>
            </a:r>
            <a:r>
              <a:rPr lang="en-AU" sz="1000" dirty="0" err="1">
                <a:latin typeface="Avenir Roman" panose="02000503020000020003" pitchFamily="2" charset="0"/>
              </a:rPr>
              <a:t>simon.buckinghamshum.net</a:t>
            </a:r>
            <a:r>
              <a:rPr lang="en-AU" sz="1000" dirty="0">
                <a:latin typeface="Avenir Roman" panose="02000503020000020003" pitchFamily="2" charset="0"/>
              </a:rPr>
              <a:t>/2015/03/writing-analytics-lak15-panel/ </a:t>
            </a:r>
          </a:p>
        </p:txBody>
      </p:sp>
    </p:spTree>
    <p:extLst>
      <p:ext uri="{BB962C8B-B14F-4D97-AF65-F5344CB8AC3E}">
        <p14:creationId xmlns:p14="http://schemas.microsoft.com/office/powerpoint/2010/main" val="2422757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3171-3662-B044-96FF-C04D60FC0A30}"/>
              </a:ext>
            </a:extLst>
          </p:cNvPr>
          <p:cNvSpPr>
            <a:spLocks noGrp="1"/>
          </p:cNvSpPr>
          <p:nvPr>
            <p:ph type="title"/>
          </p:nvPr>
        </p:nvSpPr>
        <p:spPr/>
        <p:txBody>
          <a:bodyPr/>
          <a:lstStyle/>
          <a:p>
            <a:r>
              <a:rPr lang="en-AU" dirty="0"/>
              <a:t>what affects LA ecosystems?</a:t>
            </a:r>
          </a:p>
        </p:txBody>
      </p:sp>
      <p:sp>
        <p:nvSpPr>
          <p:cNvPr id="3" name="Content Placeholder 2">
            <a:extLst>
              <a:ext uri="{FF2B5EF4-FFF2-40B4-BE49-F238E27FC236}">
                <a16:creationId xmlns:a16="http://schemas.microsoft.com/office/drawing/2014/main" id="{20050075-383B-764D-85BE-64F347E9D4A5}"/>
              </a:ext>
            </a:extLst>
          </p:cNvPr>
          <p:cNvSpPr>
            <a:spLocks noGrp="1"/>
          </p:cNvSpPr>
          <p:nvPr>
            <p:ph idx="1"/>
          </p:nvPr>
        </p:nvSpPr>
        <p:spPr>
          <a:xfrm>
            <a:off x="859316" y="1520328"/>
            <a:ext cx="7326217" cy="2094819"/>
          </a:xfrm>
        </p:spPr>
        <p:txBody>
          <a:bodyPr/>
          <a:lstStyle/>
          <a:p>
            <a:pPr marL="0" indent="0">
              <a:buNone/>
            </a:pPr>
            <a:r>
              <a:rPr lang="en-AU" i="1" dirty="0"/>
              <a:t>“The future of learning analytics depends to a large extent on the policy adopted by institutions and governments. Its practice will be greatly shaped by the regulatory framework which is established, the </a:t>
            </a:r>
            <a:r>
              <a:rPr lang="en-AU" i="1" u="sng" dirty="0"/>
              <a:t>investment decisions made</a:t>
            </a:r>
            <a:r>
              <a:rPr lang="en-AU" i="1" dirty="0"/>
              <a:t>, the </a:t>
            </a:r>
            <a:r>
              <a:rPr lang="en-AU" i="1" u="sng" dirty="0"/>
              <a:t>infrastructure and specifications which are promoted</a:t>
            </a:r>
            <a:r>
              <a:rPr lang="en-AU" i="1" dirty="0"/>
              <a:t>, and the educational discourse.”</a:t>
            </a:r>
          </a:p>
        </p:txBody>
      </p:sp>
      <p:sp>
        <p:nvSpPr>
          <p:cNvPr id="4" name="Slide Number Placeholder 3">
            <a:extLst>
              <a:ext uri="{FF2B5EF4-FFF2-40B4-BE49-F238E27FC236}">
                <a16:creationId xmlns:a16="http://schemas.microsoft.com/office/drawing/2014/main" id="{BA382849-D788-F74B-86D1-864432C74551}"/>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16</a:t>
            </a:fld>
            <a:endParaRPr lang="en-GB">
              <a:solidFill>
                <a:srgbClr val="000000">
                  <a:lumMod val="50000"/>
                  <a:lumOff val="50000"/>
                </a:srgbClr>
              </a:solidFill>
            </a:endParaRPr>
          </a:p>
        </p:txBody>
      </p:sp>
      <p:sp>
        <p:nvSpPr>
          <p:cNvPr id="5" name="Rectangle 4">
            <a:extLst>
              <a:ext uri="{FF2B5EF4-FFF2-40B4-BE49-F238E27FC236}">
                <a16:creationId xmlns:a16="http://schemas.microsoft.com/office/drawing/2014/main" id="{B0358235-2BC1-6F4F-A93D-425C414C52F3}"/>
              </a:ext>
            </a:extLst>
          </p:cNvPr>
          <p:cNvSpPr/>
          <p:nvPr/>
        </p:nvSpPr>
        <p:spPr>
          <a:xfrm>
            <a:off x="535044" y="4534171"/>
            <a:ext cx="7879913" cy="400110"/>
          </a:xfrm>
          <a:prstGeom prst="rect">
            <a:avLst/>
          </a:prstGeom>
        </p:spPr>
        <p:txBody>
          <a:bodyPr wrap="square">
            <a:spAutoFit/>
          </a:bodyPr>
          <a:lstStyle/>
          <a:p>
            <a:r>
              <a:rPr lang="en-AU" sz="1000" dirty="0">
                <a:latin typeface="Avenir Roman" panose="02000503020000020003" pitchFamily="2" charset="0"/>
              </a:rPr>
              <a:t>Buckingham Shum, S., 2015. Writing analytics and the LAK15 “State of the Field” panel (20 March 2015). </a:t>
            </a:r>
            <a:r>
              <a:rPr lang="en-AU" sz="1000" i="1" dirty="0" err="1">
                <a:latin typeface="Avenir Roman" panose="02000503020000020003" pitchFamily="2" charset="0"/>
              </a:rPr>
              <a:t>Simon.BuckinghamShum.net</a:t>
            </a:r>
            <a:r>
              <a:rPr lang="en-AU" sz="1000" dirty="0">
                <a:latin typeface="Avenir Roman" panose="02000503020000020003" pitchFamily="2" charset="0"/>
              </a:rPr>
              <a:t>. Available at: http://</a:t>
            </a:r>
            <a:r>
              <a:rPr lang="en-AU" sz="1000" dirty="0" err="1">
                <a:latin typeface="Avenir Roman" panose="02000503020000020003" pitchFamily="2" charset="0"/>
              </a:rPr>
              <a:t>simon.buckinghamshum.net</a:t>
            </a:r>
            <a:r>
              <a:rPr lang="en-AU" sz="1000" dirty="0">
                <a:latin typeface="Avenir Roman" panose="02000503020000020003" pitchFamily="2" charset="0"/>
              </a:rPr>
              <a:t>/2015/03/writing-analytics-lak15-panel/ </a:t>
            </a:r>
          </a:p>
        </p:txBody>
      </p:sp>
    </p:spTree>
    <p:extLst>
      <p:ext uri="{BB962C8B-B14F-4D97-AF65-F5344CB8AC3E}">
        <p14:creationId xmlns:p14="http://schemas.microsoft.com/office/powerpoint/2010/main" val="4197449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1BD44E-D882-324F-B477-17A0A5A039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7F4862C4-9530-CF46-94E0-68EB9EFED95B}"/>
              </a:ext>
            </a:extLst>
          </p:cNvPr>
          <p:cNvSpPr/>
          <p:nvPr/>
        </p:nvSpPr>
        <p:spPr bwMode="auto">
          <a:xfrm>
            <a:off x="1" y="0"/>
            <a:ext cx="9144000" cy="5143500"/>
          </a:xfrm>
          <a:prstGeom prst="rect">
            <a:avLst/>
          </a:prstGeom>
          <a:solidFill>
            <a:schemeClr val="tx1">
              <a:alpha val="5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AU" sz="3000" b="0" i="0" u="none" strike="noStrike" cap="none" normalizeH="0" baseline="0">
              <a:ln>
                <a:noFill/>
              </a:ln>
              <a:solidFill>
                <a:srgbClr val="E3284A"/>
              </a:solidFill>
              <a:effectLst/>
              <a:latin typeface="Arial" charset="0"/>
            </a:endParaRPr>
          </a:p>
        </p:txBody>
      </p:sp>
      <p:sp>
        <p:nvSpPr>
          <p:cNvPr id="2" name="Title 1">
            <a:extLst>
              <a:ext uri="{FF2B5EF4-FFF2-40B4-BE49-F238E27FC236}">
                <a16:creationId xmlns:a16="http://schemas.microsoft.com/office/drawing/2014/main" id="{54E2C875-47AF-0A4C-9660-A4DDEE69DFD1}"/>
              </a:ext>
            </a:extLst>
          </p:cNvPr>
          <p:cNvSpPr>
            <a:spLocks noGrp="1"/>
          </p:cNvSpPr>
          <p:nvPr>
            <p:ph type="title"/>
          </p:nvPr>
        </p:nvSpPr>
        <p:spPr>
          <a:xfrm>
            <a:off x="345554" y="226087"/>
            <a:ext cx="8258895" cy="602103"/>
          </a:xfrm>
        </p:spPr>
        <p:txBody>
          <a:bodyPr/>
          <a:lstStyle/>
          <a:p>
            <a:r>
              <a:rPr lang="en-AU" dirty="0">
                <a:solidFill>
                  <a:schemeClr val="bg1"/>
                </a:solidFill>
              </a:rPr>
              <a:t>so we have to work within constraints... </a:t>
            </a:r>
          </a:p>
        </p:txBody>
      </p:sp>
      <p:sp>
        <p:nvSpPr>
          <p:cNvPr id="3" name="Slide Number Placeholder 2">
            <a:extLst>
              <a:ext uri="{FF2B5EF4-FFF2-40B4-BE49-F238E27FC236}">
                <a16:creationId xmlns:a16="http://schemas.microsoft.com/office/drawing/2014/main" id="{19FDFF29-837D-0242-AE9A-2942C45466DF}"/>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17</a:t>
            </a:fld>
            <a:endParaRPr lang="en-GB">
              <a:solidFill>
                <a:srgbClr val="000000">
                  <a:lumMod val="50000"/>
                  <a:lumOff val="50000"/>
                </a:srgbClr>
              </a:solidFill>
            </a:endParaRPr>
          </a:p>
        </p:txBody>
      </p:sp>
      <p:sp>
        <p:nvSpPr>
          <p:cNvPr id="4" name="Title 1">
            <a:extLst>
              <a:ext uri="{FF2B5EF4-FFF2-40B4-BE49-F238E27FC236}">
                <a16:creationId xmlns:a16="http://schemas.microsoft.com/office/drawing/2014/main" id="{72901416-2FBA-574F-B2AD-CCD83E397306}"/>
              </a:ext>
            </a:extLst>
          </p:cNvPr>
          <p:cNvSpPr txBox="1">
            <a:spLocks/>
          </p:cNvSpPr>
          <p:nvPr/>
        </p:nvSpPr>
        <p:spPr bwMode="auto">
          <a:xfrm>
            <a:off x="691126" y="4310843"/>
            <a:ext cx="8258895" cy="602103"/>
          </a:xfrm>
          <a:prstGeom prst="rect">
            <a:avLst/>
          </a:prstGeom>
          <a:noFill/>
          <a:ln w="9525">
            <a:noFill/>
            <a:miter lim="800000"/>
            <a:headEnd/>
            <a:tailEnd/>
          </a:ln>
        </p:spPr>
        <p:txBody>
          <a:bodyPr vert="horz" wrap="square" lIns="62883" tIns="31440" rIns="62883" bIns="31440" numCol="1" anchor="ctr" anchorCtr="0" compatLnSpc="1">
            <a:prstTxWarp prst="textNoShape">
              <a:avLst/>
            </a:prstTxWarp>
            <a:spAutoFit/>
          </a:bodyPr>
          <a:lstStyle>
            <a:lvl1pPr algn="l" defTabSz="630803" rtl="0" eaLnBrk="0" fontAlgn="base" hangingPunct="0">
              <a:spcBef>
                <a:spcPct val="0"/>
              </a:spcBef>
              <a:spcAft>
                <a:spcPct val="0"/>
              </a:spcAft>
              <a:defRPr sz="3500" b="0" i="0">
                <a:solidFill>
                  <a:schemeClr val="tx1"/>
                </a:solidFill>
                <a:latin typeface="Avenir Light" charset="0"/>
                <a:ea typeface="Avenir Light" charset="0"/>
                <a:cs typeface="Avenir Light" charset="0"/>
              </a:defRPr>
            </a:lvl1pPr>
            <a:lvl2pPr algn="l" defTabSz="630803" rtl="0" eaLnBrk="0" fontAlgn="base" hangingPunct="0">
              <a:spcBef>
                <a:spcPct val="0"/>
              </a:spcBef>
              <a:spcAft>
                <a:spcPct val="0"/>
              </a:spcAft>
              <a:defRPr sz="3800">
                <a:solidFill>
                  <a:srgbClr val="9FAA00"/>
                </a:solidFill>
                <a:latin typeface="Arial" charset="0"/>
              </a:defRPr>
            </a:lvl2pPr>
            <a:lvl3pPr algn="l" defTabSz="630803" rtl="0" eaLnBrk="0" fontAlgn="base" hangingPunct="0">
              <a:spcBef>
                <a:spcPct val="0"/>
              </a:spcBef>
              <a:spcAft>
                <a:spcPct val="0"/>
              </a:spcAft>
              <a:defRPr sz="3800">
                <a:solidFill>
                  <a:srgbClr val="9FAA00"/>
                </a:solidFill>
                <a:latin typeface="Arial" charset="0"/>
              </a:defRPr>
            </a:lvl3pPr>
            <a:lvl4pPr algn="l" defTabSz="630803" rtl="0" eaLnBrk="0" fontAlgn="base" hangingPunct="0">
              <a:spcBef>
                <a:spcPct val="0"/>
              </a:spcBef>
              <a:spcAft>
                <a:spcPct val="0"/>
              </a:spcAft>
              <a:defRPr sz="3800">
                <a:solidFill>
                  <a:srgbClr val="9FAA00"/>
                </a:solidFill>
                <a:latin typeface="Arial" charset="0"/>
              </a:defRPr>
            </a:lvl4pPr>
            <a:lvl5pPr algn="l" defTabSz="630803" rtl="0" eaLnBrk="0" fontAlgn="base" hangingPunct="0">
              <a:spcBef>
                <a:spcPct val="0"/>
              </a:spcBef>
              <a:spcAft>
                <a:spcPct val="0"/>
              </a:spcAft>
              <a:defRPr sz="3800">
                <a:solidFill>
                  <a:srgbClr val="9FAA00"/>
                </a:solidFill>
                <a:latin typeface="Arial" charset="0"/>
              </a:defRPr>
            </a:lvl5pPr>
            <a:lvl6pPr marL="361893" algn="l" defTabSz="630803" rtl="0" fontAlgn="base">
              <a:spcBef>
                <a:spcPct val="0"/>
              </a:spcBef>
              <a:spcAft>
                <a:spcPct val="0"/>
              </a:spcAft>
              <a:defRPr sz="3800">
                <a:solidFill>
                  <a:srgbClr val="9FAA00"/>
                </a:solidFill>
                <a:latin typeface="Arial" charset="0"/>
              </a:defRPr>
            </a:lvl6pPr>
            <a:lvl7pPr marL="723783" algn="l" defTabSz="630803" rtl="0" fontAlgn="base">
              <a:spcBef>
                <a:spcPct val="0"/>
              </a:spcBef>
              <a:spcAft>
                <a:spcPct val="0"/>
              </a:spcAft>
              <a:defRPr sz="3800">
                <a:solidFill>
                  <a:srgbClr val="9FAA00"/>
                </a:solidFill>
                <a:latin typeface="Arial" charset="0"/>
              </a:defRPr>
            </a:lvl7pPr>
            <a:lvl8pPr marL="1085679" algn="l" defTabSz="630803" rtl="0" fontAlgn="base">
              <a:spcBef>
                <a:spcPct val="0"/>
              </a:spcBef>
              <a:spcAft>
                <a:spcPct val="0"/>
              </a:spcAft>
              <a:defRPr sz="3800">
                <a:solidFill>
                  <a:srgbClr val="9FAA00"/>
                </a:solidFill>
                <a:latin typeface="Arial" charset="0"/>
              </a:defRPr>
            </a:lvl8pPr>
            <a:lvl9pPr marL="1447576" algn="l" defTabSz="630803" rtl="0" fontAlgn="base">
              <a:spcBef>
                <a:spcPct val="0"/>
              </a:spcBef>
              <a:spcAft>
                <a:spcPct val="0"/>
              </a:spcAft>
              <a:defRPr sz="3800">
                <a:solidFill>
                  <a:srgbClr val="9FAA00"/>
                </a:solidFill>
                <a:latin typeface="Arial" charset="0"/>
              </a:defRPr>
            </a:lvl9pPr>
          </a:lstStyle>
          <a:p>
            <a:pPr algn="r"/>
            <a:r>
              <a:rPr lang="en-AU" kern="0" dirty="0">
                <a:solidFill>
                  <a:schemeClr val="bg1"/>
                </a:solidFill>
              </a:rPr>
              <a:t>to deliver viable solutions</a:t>
            </a:r>
          </a:p>
        </p:txBody>
      </p:sp>
    </p:spTree>
    <p:extLst>
      <p:ext uri="{BB962C8B-B14F-4D97-AF65-F5344CB8AC3E}">
        <p14:creationId xmlns:p14="http://schemas.microsoft.com/office/powerpoint/2010/main" val="3945924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6C76-C459-B24F-A100-53983E471750}"/>
              </a:ext>
            </a:extLst>
          </p:cNvPr>
          <p:cNvSpPr>
            <a:spLocks noGrp="1"/>
          </p:cNvSpPr>
          <p:nvPr>
            <p:ph type="title"/>
          </p:nvPr>
        </p:nvSpPr>
        <p:spPr>
          <a:xfrm>
            <a:off x="224377" y="21422"/>
            <a:ext cx="4909483" cy="1766748"/>
          </a:xfrm>
        </p:spPr>
        <p:txBody>
          <a:bodyPr/>
          <a:lstStyle/>
          <a:p>
            <a:r>
              <a:rPr lang="en-AU" dirty="0"/>
              <a:t>section 2: your present reality and visions for the future</a:t>
            </a:r>
          </a:p>
        </p:txBody>
      </p:sp>
      <p:sp>
        <p:nvSpPr>
          <p:cNvPr id="3" name="Slide Number Placeholder 2">
            <a:extLst>
              <a:ext uri="{FF2B5EF4-FFF2-40B4-BE49-F238E27FC236}">
                <a16:creationId xmlns:a16="http://schemas.microsoft.com/office/drawing/2014/main" id="{D1C92C1C-D8C9-864C-9D09-73B5DF43EDB9}"/>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18</a:t>
            </a:fld>
            <a:endParaRPr lang="en-GB">
              <a:solidFill>
                <a:srgbClr val="000000">
                  <a:lumMod val="50000"/>
                  <a:lumOff val="50000"/>
                </a:srgbClr>
              </a:solidFill>
            </a:endParaRPr>
          </a:p>
        </p:txBody>
      </p:sp>
      <p:pic>
        <p:nvPicPr>
          <p:cNvPr id="6" name="Picture 5">
            <a:extLst>
              <a:ext uri="{FF2B5EF4-FFF2-40B4-BE49-F238E27FC236}">
                <a16:creationId xmlns:a16="http://schemas.microsoft.com/office/drawing/2014/main" id="{EE4BC778-F2B5-CC44-869E-06E2BC49B4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78490" y="-74319"/>
            <a:ext cx="3565510" cy="5217819"/>
          </a:xfrm>
          <a:prstGeom prst="rect">
            <a:avLst/>
          </a:prstGeom>
        </p:spPr>
      </p:pic>
      <p:pic>
        <p:nvPicPr>
          <p:cNvPr id="8" name="Picture 7">
            <a:extLst>
              <a:ext uri="{FF2B5EF4-FFF2-40B4-BE49-F238E27FC236}">
                <a16:creationId xmlns:a16="http://schemas.microsoft.com/office/drawing/2014/main" id="{92A2D1BC-26CF-6445-81CE-4C701988EC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842759"/>
            <a:ext cx="5578490" cy="3303497"/>
          </a:xfrm>
          <a:prstGeom prst="rect">
            <a:avLst/>
          </a:prstGeom>
        </p:spPr>
      </p:pic>
    </p:spTree>
    <p:extLst>
      <p:ext uri="{BB962C8B-B14F-4D97-AF65-F5344CB8AC3E}">
        <p14:creationId xmlns:p14="http://schemas.microsoft.com/office/powerpoint/2010/main" val="1623060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47083-7012-EB44-A228-1D925F73F372}"/>
              </a:ext>
            </a:extLst>
          </p:cNvPr>
          <p:cNvSpPr>
            <a:spLocks noGrp="1"/>
          </p:cNvSpPr>
          <p:nvPr>
            <p:ph type="title"/>
          </p:nvPr>
        </p:nvSpPr>
        <p:spPr/>
        <p:txBody>
          <a:bodyPr/>
          <a:lstStyle/>
          <a:p>
            <a:r>
              <a:rPr lang="en-AU" dirty="0"/>
              <a:t>what is your current data reality?</a:t>
            </a:r>
          </a:p>
        </p:txBody>
      </p:sp>
      <p:sp>
        <p:nvSpPr>
          <p:cNvPr id="4" name="Content Placeholder 3">
            <a:extLst>
              <a:ext uri="{FF2B5EF4-FFF2-40B4-BE49-F238E27FC236}">
                <a16:creationId xmlns:a16="http://schemas.microsoft.com/office/drawing/2014/main" id="{457F3594-1054-F84B-BAD3-2E4147B6045C}"/>
              </a:ext>
            </a:extLst>
          </p:cNvPr>
          <p:cNvSpPr>
            <a:spLocks noGrp="1"/>
          </p:cNvSpPr>
          <p:nvPr>
            <p:ph idx="1"/>
          </p:nvPr>
        </p:nvSpPr>
        <p:spPr>
          <a:xfrm>
            <a:off x="345554" y="1848555"/>
            <a:ext cx="8798433" cy="3243112"/>
          </a:xfrm>
        </p:spPr>
        <p:txBody>
          <a:bodyPr/>
          <a:lstStyle/>
          <a:p>
            <a:pPr marL="457200" indent="-457200">
              <a:buFont typeface="+mj-lt"/>
              <a:buAutoNum type="arabicPeriod"/>
            </a:pPr>
            <a:r>
              <a:rPr lang="en-AU" dirty="0"/>
              <a:t>I do LA</a:t>
            </a:r>
          </a:p>
          <a:p>
            <a:pPr marL="457200" indent="-457200">
              <a:buFont typeface="+mj-lt"/>
              <a:buAutoNum type="arabicPeriod"/>
            </a:pPr>
            <a:r>
              <a:rPr lang="en-AU" dirty="0"/>
              <a:t>I can get ethics approval to do my research</a:t>
            </a:r>
          </a:p>
          <a:p>
            <a:pPr marL="457200" indent="-457200">
              <a:buFont typeface="+mj-lt"/>
              <a:buAutoNum type="arabicPeriod"/>
            </a:pPr>
            <a:r>
              <a:rPr lang="en-AU" dirty="0"/>
              <a:t>I get access to my institution’s data</a:t>
            </a:r>
          </a:p>
          <a:p>
            <a:pPr marL="457200" indent="-457200">
              <a:buFont typeface="+mj-lt"/>
              <a:buAutoNum type="arabicPeriod"/>
            </a:pPr>
            <a:r>
              <a:rPr lang="en-AU" dirty="0"/>
              <a:t>my institution can actually give me all of the relevant data I need</a:t>
            </a:r>
          </a:p>
          <a:p>
            <a:pPr marL="457200" indent="-457200">
              <a:buFont typeface="+mj-lt"/>
              <a:buAutoNum type="arabicPeriod"/>
            </a:pPr>
            <a:r>
              <a:rPr lang="en-AU" dirty="0"/>
              <a:t>my institution purchases products that do not give us access to the data they generate</a:t>
            </a:r>
          </a:p>
          <a:p>
            <a:pPr marL="457200" indent="-457200">
              <a:buFont typeface="+mj-lt"/>
              <a:buAutoNum type="arabicPeriod"/>
            </a:pPr>
            <a:r>
              <a:rPr lang="en-AU" dirty="0"/>
              <a:t>my institution has a data policy which helps me do LA</a:t>
            </a:r>
          </a:p>
          <a:p>
            <a:pPr marL="457200" indent="-457200">
              <a:buFont typeface="+mj-lt"/>
              <a:buAutoNum type="arabicPeriod"/>
            </a:pPr>
            <a:r>
              <a:rPr lang="en-AU" dirty="0"/>
              <a:t>my institution has a clear vision for the future of how it will use LA</a:t>
            </a:r>
          </a:p>
        </p:txBody>
      </p:sp>
      <p:sp>
        <p:nvSpPr>
          <p:cNvPr id="3" name="Slide Number Placeholder 2">
            <a:extLst>
              <a:ext uri="{FF2B5EF4-FFF2-40B4-BE49-F238E27FC236}">
                <a16:creationId xmlns:a16="http://schemas.microsoft.com/office/drawing/2014/main" id="{B7C08DA7-45AF-264D-94EF-FED5159EFF31}"/>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19</a:t>
            </a:fld>
            <a:endParaRPr lang="en-GB">
              <a:solidFill>
                <a:srgbClr val="000000">
                  <a:lumMod val="50000"/>
                  <a:lumOff val="50000"/>
                </a:srgbClr>
              </a:solidFill>
            </a:endParaRPr>
          </a:p>
        </p:txBody>
      </p:sp>
      <p:cxnSp>
        <p:nvCxnSpPr>
          <p:cNvPr id="7" name="Straight Arrow Connector 6">
            <a:extLst>
              <a:ext uri="{FF2B5EF4-FFF2-40B4-BE49-F238E27FC236}">
                <a16:creationId xmlns:a16="http://schemas.microsoft.com/office/drawing/2014/main" id="{67367FA4-10DC-534B-91E2-6E70FB82F2B1}"/>
              </a:ext>
            </a:extLst>
          </p:cNvPr>
          <p:cNvCxnSpPr/>
          <p:nvPr/>
        </p:nvCxnSpPr>
        <p:spPr bwMode="auto">
          <a:xfrm>
            <a:off x="1355549" y="1222872"/>
            <a:ext cx="6125378" cy="0"/>
          </a:xfrm>
          <a:prstGeom prst="straightConnector1">
            <a:avLst/>
          </a:prstGeom>
          <a:solidFill>
            <a:schemeClr val="accent1"/>
          </a:solidFill>
          <a:ln w="53975" cap="flat" cmpd="sng" algn="ctr">
            <a:solidFill>
              <a:srgbClr val="C00000"/>
            </a:solidFill>
            <a:prstDash val="solid"/>
            <a:round/>
            <a:headEnd type="triangle"/>
            <a:tailEnd type="triangle"/>
          </a:ln>
          <a:effectLst/>
        </p:spPr>
      </p:cxnSp>
      <p:sp>
        <p:nvSpPr>
          <p:cNvPr id="8" name="TextBox 7">
            <a:extLst>
              <a:ext uri="{FF2B5EF4-FFF2-40B4-BE49-F238E27FC236}">
                <a16:creationId xmlns:a16="http://schemas.microsoft.com/office/drawing/2014/main" id="{C60D0371-540B-5A41-BFD5-04632D3D5879}"/>
              </a:ext>
            </a:extLst>
          </p:cNvPr>
          <p:cNvSpPr txBox="1"/>
          <p:nvPr/>
        </p:nvSpPr>
        <p:spPr>
          <a:xfrm>
            <a:off x="1036418" y="1366437"/>
            <a:ext cx="659348" cy="338554"/>
          </a:xfrm>
          <a:prstGeom prst="rect">
            <a:avLst/>
          </a:prstGeom>
          <a:noFill/>
        </p:spPr>
        <p:txBody>
          <a:bodyPr wrap="none" rtlCol="0">
            <a:spAutoFit/>
          </a:bodyPr>
          <a:lstStyle/>
          <a:p>
            <a:r>
              <a:rPr lang="en-AU" sz="1600" dirty="0">
                <a:solidFill>
                  <a:schemeClr val="tx1">
                    <a:lumMod val="50000"/>
                    <a:lumOff val="50000"/>
                  </a:schemeClr>
                </a:solidFill>
                <a:latin typeface="Calibri"/>
                <a:cs typeface="Calibri"/>
              </a:rPr>
              <a:t>never</a:t>
            </a:r>
          </a:p>
        </p:txBody>
      </p:sp>
      <p:sp>
        <p:nvSpPr>
          <p:cNvPr id="9" name="TextBox 8">
            <a:extLst>
              <a:ext uri="{FF2B5EF4-FFF2-40B4-BE49-F238E27FC236}">
                <a16:creationId xmlns:a16="http://schemas.microsoft.com/office/drawing/2014/main" id="{5A532A64-7FAD-4F4C-BFF4-7D0C33D24BE6}"/>
              </a:ext>
            </a:extLst>
          </p:cNvPr>
          <p:cNvSpPr txBox="1"/>
          <p:nvPr/>
        </p:nvSpPr>
        <p:spPr>
          <a:xfrm>
            <a:off x="3948737" y="1347372"/>
            <a:ext cx="1100494" cy="338554"/>
          </a:xfrm>
          <a:prstGeom prst="rect">
            <a:avLst/>
          </a:prstGeom>
          <a:noFill/>
        </p:spPr>
        <p:txBody>
          <a:bodyPr wrap="none" rtlCol="0">
            <a:spAutoFit/>
          </a:bodyPr>
          <a:lstStyle/>
          <a:p>
            <a:r>
              <a:rPr lang="en-AU" sz="1600" dirty="0">
                <a:solidFill>
                  <a:schemeClr val="tx1">
                    <a:lumMod val="50000"/>
                    <a:lumOff val="50000"/>
                  </a:schemeClr>
                </a:solidFill>
                <a:latin typeface="Calibri"/>
                <a:cs typeface="Calibri"/>
              </a:rPr>
              <a:t>sometimes</a:t>
            </a:r>
          </a:p>
        </p:txBody>
      </p:sp>
      <p:sp>
        <p:nvSpPr>
          <p:cNvPr id="10" name="TextBox 9">
            <a:extLst>
              <a:ext uri="{FF2B5EF4-FFF2-40B4-BE49-F238E27FC236}">
                <a16:creationId xmlns:a16="http://schemas.microsoft.com/office/drawing/2014/main" id="{3F8C6C57-72B5-6A44-98D3-6D007A83F292}"/>
              </a:ext>
            </a:extLst>
          </p:cNvPr>
          <p:cNvSpPr txBox="1"/>
          <p:nvPr/>
        </p:nvSpPr>
        <p:spPr>
          <a:xfrm>
            <a:off x="6916509" y="1361703"/>
            <a:ext cx="1128835" cy="338554"/>
          </a:xfrm>
          <a:prstGeom prst="rect">
            <a:avLst/>
          </a:prstGeom>
          <a:noFill/>
        </p:spPr>
        <p:txBody>
          <a:bodyPr wrap="none" rtlCol="0">
            <a:spAutoFit/>
          </a:bodyPr>
          <a:lstStyle/>
          <a:p>
            <a:r>
              <a:rPr lang="en-AU" sz="1600" dirty="0">
                <a:solidFill>
                  <a:schemeClr val="tx1">
                    <a:lumMod val="50000"/>
                    <a:lumOff val="50000"/>
                  </a:schemeClr>
                </a:solidFill>
                <a:latin typeface="Calibri"/>
                <a:cs typeface="Calibri"/>
              </a:rPr>
              <a:t>all the time</a:t>
            </a:r>
          </a:p>
        </p:txBody>
      </p:sp>
    </p:spTree>
    <p:extLst>
      <p:ext uri="{BB962C8B-B14F-4D97-AF65-F5344CB8AC3E}">
        <p14:creationId xmlns:p14="http://schemas.microsoft.com/office/powerpoint/2010/main" val="143441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2EFC7-9699-8946-9D75-3D1B3258204B}"/>
              </a:ext>
            </a:extLst>
          </p:cNvPr>
          <p:cNvSpPr>
            <a:spLocks noGrp="1"/>
          </p:cNvSpPr>
          <p:nvPr>
            <p:ph type="title"/>
          </p:nvPr>
        </p:nvSpPr>
        <p:spPr>
          <a:xfrm>
            <a:off x="345562" y="245783"/>
            <a:ext cx="8258894" cy="602103"/>
          </a:xfrm>
        </p:spPr>
        <p:txBody>
          <a:bodyPr/>
          <a:lstStyle/>
          <a:p>
            <a:r>
              <a:rPr lang="en-AU" dirty="0"/>
              <a:t>what is UTS:CIC?</a:t>
            </a:r>
          </a:p>
        </p:txBody>
      </p:sp>
      <p:sp>
        <p:nvSpPr>
          <p:cNvPr id="3" name="Content Placeholder 2">
            <a:extLst>
              <a:ext uri="{FF2B5EF4-FFF2-40B4-BE49-F238E27FC236}">
                <a16:creationId xmlns:a16="http://schemas.microsoft.com/office/drawing/2014/main" id="{F7AB30F8-52CF-E046-BFAF-F6BE629E1A71}"/>
              </a:ext>
            </a:extLst>
          </p:cNvPr>
          <p:cNvSpPr>
            <a:spLocks noGrp="1"/>
          </p:cNvSpPr>
          <p:nvPr>
            <p:ph idx="1"/>
          </p:nvPr>
        </p:nvSpPr>
        <p:spPr>
          <a:xfrm>
            <a:off x="405059" y="851817"/>
            <a:ext cx="4069950" cy="3719880"/>
          </a:xfrm>
        </p:spPr>
        <p:txBody>
          <a:bodyPr/>
          <a:lstStyle/>
          <a:p>
            <a:pPr marL="0" indent="0">
              <a:buNone/>
            </a:pPr>
            <a:r>
              <a:rPr lang="en-AU" dirty="0"/>
              <a:t>Connected Intelligence Centre</a:t>
            </a:r>
          </a:p>
          <a:p>
            <a:r>
              <a:rPr lang="en-AU" dirty="0"/>
              <a:t>UTS innovation lab specialising in Learning Analytics</a:t>
            </a:r>
          </a:p>
          <a:p>
            <a:r>
              <a:rPr lang="en-AU" dirty="0"/>
              <a:t>provides in house data science consultancy</a:t>
            </a:r>
          </a:p>
          <a:p>
            <a:r>
              <a:rPr lang="en-AU" dirty="0"/>
              <a:t>academics teach data science and perform research</a:t>
            </a:r>
          </a:p>
          <a:p>
            <a:r>
              <a:rPr lang="en-AU" dirty="0"/>
              <a:t>trains PhDs in Learning Analytics</a:t>
            </a:r>
          </a:p>
        </p:txBody>
      </p:sp>
      <p:sp>
        <p:nvSpPr>
          <p:cNvPr id="4" name="Slide Number Placeholder 3">
            <a:extLst>
              <a:ext uri="{FF2B5EF4-FFF2-40B4-BE49-F238E27FC236}">
                <a16:creationId xmlns:a16="http://schemas.microsoft.com/office/drawing/2014/main" id="{5168EE9C-80AD-394A-BC55-FE534033630E}"/>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2</a:t>
            </a:fld>
            <a:endParaRPr lang="en-GB">
              <a:solidFill>
                <a:srgbClr val="000000">
                  <a:lumMod val="50000"/>
                  <a:lumOff val="50000"/>
                </a:srgbClr>
              </a:solidFill>
            </a:endParaRPr>
          </a:p>
        </p:txBody>
      </p:sp>
      <p:pic>
        <p:nvPicPr>
          <p:cNvPr id="6" name="Picture 5">
            <a:extLst>
              <a:ext uri="{FF2B5EF4-FFF2-40B4-BE49-F238E27FC236}">
                <a16:creationId xmlns:a16="http://schemas.microsoft.com/office/drawing/2014/main" id="{AF91CCDF-F95D-3D40-B053-7270EA2F81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34506" y="32707"/>
            <a:ext cx="4609494" cy="4701519"/>
          </a:xfrm>
          <a:prstGeom prst="rect">
            <a:avLst/>
          </a:prstGeom>
        </p:spPr>
      </p:pic>
      <p:sp>
        <p:nvSpPr>
          <p:cNvPr id="7" name="Rectangle 6">
            <a:extLst>
              <a:ext uri="{FF2B5EF4-FFF2-40B4-BE49-F238E27FC236}">
                <a16:creationId xmlns:a16="http://schemas.microsoft.com/office/drawing/2014/main" id="{1FA39C54-1B0C-7047-9D62-10954622EB2C}"/>
              </a:ext>
            </a:extLst>
          </p:cNvPr>
          <p:cNvSpPr/>
          <p:nvPr/>
        </p:nvSpPr>
        <p:spPr>
          <a:xfrm>
            <a:off x="481584" y="4664903"/>
            <a:ext cx="8662416" cy="461665"/>
          </a:xfrm>
          <a:prstGeom prst="rect">
            <a:avLst/>
          </a:prstGeom>
        </p:spPr>
        <p:txBody>
          <a:bodyPr wrap="square">
            <a:spAutoFit/>
          </a:bodyPr>
          <a:lstStyle/>
          <a:p>
            <a:r>
              <a:rPr lang="en-US" sz="1200" dirty="0">
                <a:latin typeface="Avenir Light" panose="020B0402020203020204" pitchFamily="34" charset="77"/>
                <a:ea typeface="Times New Roman" panose="02020603050405020304" pitchFamily="18" charset="0"/>
              </a:rPr>
              <a:t>Buckingham Shum, S., &amp; </a:t>
            </a:r>
            <a:r>
              <a:rPr lang="en-US" sz="1200" dirty="0" err="1">
                <a:latin typeface="Avenir Light" panose="020B0402020203020204" pitchFamily="34" charset="77"/>
                <a:ea typeface="Times New Roman" panose="02020603050405020304" pitchFamily="18" charset="0"/>
              </a:rPr>
              <a:t>Mckay</a:t>
            </a:r>
            <a:r>
              <a:rPr lang="en-US" sz="1200" dirty="0">
                <a:latin typeface="Avenir Light" panose="020B0402020203020204" pitchFamily="34" charset="77"/>
                <a:ea typeface="Times New Roman" panose="02020603050405020304" pitchFamily="18" charset="0"/>
              </a:rPr>
              <a:t>, T. (2018). Architecting for Learning Analytics: Innovating for Sustainable Impact. Educause Review, 53(2), 25-37. </a:t>
            </a:r>
            <a:endParaRPr lang="en-AU" sz="1200" dirty="0">
              <a:latin typeface="Avenir Light" panose="020B0402020203020204" pitchFamily="34" charset="77"/>
            </a:endParaRPr>
          </a:p>
        </p:txBody>
      </p:sp>
    </p:spTree>
    <p:extLst>
      <p:ext uri="{BB962C8B-B14F-4D97-AF65-F5344CB8AC3E}">
        <p14:creationId xmlns:p14="http://schemas.microsoft.com/office/powerpoint/2010/main" val="2216661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5E7A-974A-654A-A4D4-6386519FD438}"/>
              </a:ext>
            </a:extLst>
          </p:cNvPr>
          <p:cNvSpPr>
            <a:spLocks noGrp="1"/>
          </p:cNvSpPr>
          <p:nvPr>
            <p:ph type="title"/>
          </p:nvPr>
        </p:nvSpPr>
        <p:spPr/>
        <p:txBody>
          <a:bodyPr/>
          <a:lstStyle/>
          <a:p>
            <a:r>
              <a:rPr lang="en-AU" dirty="0"/>
              <a:t>LACE visions of the future</a:t>
            </a:r>
          </a:p>
        </p:txBody>
      </p:sp>
      <p:sp>
        <p:nvSpPr>
          <p:cNvPr id="3" name="Content Placeholder 2">
            <a:extLst>
              <a:ext uri="{FF2B5EF4-FFF2-40B4-BE49-F238E27FC236}">
                <a16:creationId xmlns:a16="http://schemas.microsoft.com/office/drawing/2014/main" id="{75A5E13F-94A5-714D-B5BF-0641A6191B31}"/>
              </a:ext>
            </a:extLst>
          </p:cNvPr>
          <p:cNvSpPr>
            <a:spLocks noGrp="1"/>
          </p:cNvSpPr>
          <p:nvPr>
            <p:ph idx="1"/>
          </p:nvPr>
        </p:nvSpPr>
        <p:spPr>
          <a:xfrm>
            <a:off x="345554" y="906089"/>
            <a:ext cx="5228980" cy="3553680"/>
          </a:xfrm>
        </p:spPr>
        <p:txBody>
          <a:bodyPr/>
          <a:lstStyle/>
          <a:p>
            <a:pPr marL="0" indent="0">
              <a:buNone/>
            </a:pPr>
            <a:r>
              <a:rPr lang="en-AU" sz="1800" dirty="0"/>
              <a:t>In 2025…</a:t>
            </a:r>
          </a:p>
          <a:p>
            <a:pPr marL="457200" indent="-457200">
              <a:buFont typeface="+mj-lt"/>
              <a:buAutoNum type="arabicPeriod"/>
            </a:pPr>
            <a:r>
              <a:rPr lang="en-AU" sz="1800" dirty="0"/>
              <a:t>classrooms monitor the physical environment to support learning and teaching </a:t>
            </a:r>
          </a:p>
          <a:p>
            <a:pPr marL="457200" indent="-457200">
              <a:buFont typeface="+mj-lt"/>
              <a:buAutoNum type="arabicPeriod"/>
            </a:pPr>
            <a:r>
              <a:rPr lang="en-AU" sz="1800" dirty="0"/>
              <a:t>personal data tracking supports learning </a:t>
            </a:r>
          </a:p>
          <a:p>
            <a:pPr marL="457200" indent="-457200">
              <a:buFont typeface="+mj-lt"/>
              <a:buAutoNum type="arabicPeriod"/>
            </a:pPr>
            <a:r>
              <a:rPr lang="en-AU" sz="1800" dirty="0"/>
              <a:t>analytics are rarely used in education</a:t>
            </a:r>
          </a:p>
          <a:p>
            <a:pPr marL="457200" indent="-457200">
              <a:buFont typeface="+mj-lt"/>
              <a:buAutoNum type="arabicPeriod"/>
            </a:pPr>
            <a:r>
              <a:rPr lang="en-AU" sz="1800" dirty="0"/>
              <a:t>individuals control their own data</a:t>
            </a:r>
          </a:p>
          <a:p>
            <a:pPr marL="457200" indent="-457200">
              <a:buFont typeface="+mj-lt"/>
              <a:buAutoNum type="arabicPeriod"/>
            </a:pPr>
            <a:r>
              <a:rPr lang="en-AU" sz="1800" dirty="0"/>
              <a:t>open systems for LA are widely adopted</a:t>
            </a:r>
          </a:p>
          <a:p>
            <a:pPr marL="457200" indent="-457200">
              <a:buFont typeface="+mj-lt"/>
              <a:buAutoNum type="arabicPeriod"/>
            </a:pPr>
            <a:r>
              <a:rPr lang="en-AU" sz="1800" dirty="0"/>
              <a:t>LA systems are essential tools of educational management </a:t>
            </a:r>
          </a:p>
          <a:p>
            <a:pPr marL="457200" indent="-457200">
              <a:buFont typeface="+mj-lt"/>
              <a:buAutoNum type="arabicPeriod"/>
            </a:pPr>
            <a:r>
              <a:rPr lang="en-AU" sz="1800" dirty="0"/>
              <a:t>most teaching is delegated to computers</a:t>
            </a:r>
          </a:p>
          <a:p>
            <a:pPr marL="457200" indent="-457200">
              <a:buFont typeface="+mj-lt"/>
              <a:buAutoNum type="arabicPeriod"/>
            </a:pPr>
            <a:r>
              <a:rPr lang="en-AU" sz="1800" dirty="0"/>
              <a:t>analytics support self-directed learning</a:t>
            </a:r>
          </a:p>
        </p:txBody>
      </p:sp>
      <p:sp>
        <p:nvSpPr>
          <p:cNvPr id="4" name="Slide Number Placeholder 3">
            <a:extLst>
              <a:ext uri="{FF2B5EF4-FFF2-40B4-BE49-F238E27FC236}">
                <a16:creationId xmlns:a16="http://schemas.microsoft.com/office/drawing/2014/main" id="{A1AB7505-B70C-9A4C-828D-A5C09AF12ACB}"/>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20</a:t>
            </a:fld>
            <a:endParaRPr lang="en-GB">
              <a:solidFill>
                <a:srgbClr val="000000">
                  <a:lumMod val="50000"/>
                  <a:lumOff val="50000"/>
                </a:srgbClr>
              </a:solidFill>
            </a:endParaRPr>
          </a:p>
        </p:txBody>
      </p:sp>
      <p:sp>
        <p:nvSpPr>
          <p:cNvPr id="7" name="Rectangle 6">
            <a:extLst>
              <a:ext uri="{FF2B5EF4-FFF2-40B4-BE49-F238E27FC236}">
                <a16:creationId xmlns:a16="http://schemas.microsoft.com/office/drawing/2014/main" id="{6A82AA11-2E2D-0743-B9D7-56924D52DD46}"/>
              </a:ext>
            </a:extLst>
          </p:cNvPr>
          <p:cNvSpPr/>
          <p:nvPr/>
        </p:nvSpPr>
        <p:spPr>
          <a:xfrm>
            <a:off x="0" y="4537669"/>
            <a:ext cx="5574534" cy="553998"/>
          </a:xfrm>
          <a:prstGeom prst="rect">
            <a:avLst/>
          </a:prstGeom>
          <a:solidFill>
            <a:schemeClr val="bg1"/>
          </a:solidFill>
        </p:spPr>
        <p:txBody>
          <a:bodyPr wrap="square">
            <a:spAutoFit/>
          </a:bodyPr>
          <a:lstStyle/>
          <a:p>
            <a:pPr marL="317500" indent="-309563"/>
            <a:r>
              <a:rPr lang="en-AU" sz="1000" dirty="0">
                <a:solidFill>
                  <a:srgbClr val="000000"/>
                </a:solidFill>
                <a:latin typeface="Avenir Light" panose="020B0402020203020204" pitchFamily="34" charset="77"/>
              </a:rPr>
              <a:t>Ferguson, Rebecca and Brasher, Andrew and </a:t>
            </a:r>
            <a:r>
              <a:rPr lang="en-AU" sz="1000" dirty="0" err="1">
                <a:solidFill>
                  <a:srgbClr val="000000"/>
                </a:solidFill>
                <a:latin typeface="Avenir Light" panose="020B0402020203020204" pitchFamily="34" charset="77"/>
              </a:rPr>
              <a:t>Clow</a:t>
            </a:r>
            <a:r>
              <a:rPr lang="en-AU" sz="1000" dirty="0">
                <a:solidFill>
                  <a:srgbClr val="000000"/>
                </a:solidFill>
                <a:latin typeface="Avenir Light" panose="020B0402020203020204" pitchFamily="34" charset="77"/>
              </a:rPr>
              <a:t>, Doug and Griffiths, Dai and </a:t>
            </a:r>
            <a:r>
              <a:rPr lang="en-AU" sz="1000" dirty="0" err="1">
                <a:solidFill>
                  <a:srgbClr val="000000"/>
                </a:solidFill>
                <a:latin typeface="Avenir Light" panose="020B0402020203020204" pitchFamily="34" charset="77"/>
              </a:rPr>
              <a:t>Drachsler</a:t>
            </a:r>
            <a:r>
              <a:rPr lang="en-AU" sz="1000" dirty="0">
                <a:solidFill>
                  <a:srgbClr val="000000"/>
                </a:solidFill>
                <a:latin typeface="Avenir Light" panose="020B0402020203020204" pitchFamily="34" charset="77"/>
              </a:rPr>
              <a:t>, Hendrik (2016). Learning analytics: visions of the future. LACE Technical Report, </a:t>
            </a:r>
            <a:r>
              <a:rPr lang="en-AU" sz="1000" dirty="0" err="1">
                <a:solidFill>
                  <a:srgbClr val="000000"/>
                </a:solidFill>
                <a:latin typeface="Avenir Light" panose="020B0402020203020204" pitchFamily="34" charset="77"/>
              </a:rPr>
              <a:t>Workpackage</a:t>
            </a:r>
            <a:r>
              <a:rPr lang="en-AU" sz="1000" dirty="0">
                <a:solidFill>
                  <a:srgbClr val="000000"/>
                </a:solidFill>
                <a:latin typeface="Avenir Light" panose="020B0402020203020204" pitchFamily="34" charset="77"/>
              </a:rPr>
              <a:t> D3.2, http://</a:t>
            </a:r>
            <a:r>
              <a:rPr lang="en-AU" sz="1000" dirty="0" err="1">
                <a:solidFill>
                  <a:srgbClr val="000000"/>
                </a:solidFill>
                <a:latin typeface="Avenir Light" panose="020B0402020203020204" pitchFamily="34" charset="77"/>
              </a:rPr>
              <a:t>laceproject.eu</a:t>
            </a:r>
            <a:r>
              <a:rPr lang="en-AU" sz="1000" dirty="0">
                <a:solidFill>
                  <a:srgbClr val="000000"/>
                </a:solidFill>
                <a:latin typeface="Avenir Light" panose="020B0402020203020204" pitchFamily="34" charset="77"/>
              </a:rPr>
              <a:t>/</a:t>
            </a:r>
            <a:r>
              <a:rPr lang="en-AU" sz="1000" dirty="0" err="1">
                <a:solidFill>
                  <a:srgbClr val="000000"/>
                </a:solidFill>
                <a:latin typeface="Avenir Light" panose="020B0402020203020204" pitchFamily="34" charset="77"/>
              </a:rPr>
              <a:t>wp</a:t>
            </a:r>
            <a:r>
              <a:rPr lang="en-AU" sz="1000" dirty="0">
                <a:solidFill>
                  <a:srgbClr val="000000"/>
                </a:solidFill>
                <a:latin typeface="Avenir Light" panose="020B0402020203020204" pitchFamily="34" charset="77"/>
              </a:rPr>
              <a:t>-content/uploads/2016/02/LACE_D3_2.pdf</a:t>
            </a:r>
          </a:p>
        </p:txBody>
      </p:sp>
      <p:pic>
        <p:nvPicPr>
          <p:cNvPr id="9" name="Picture 8">
            <a:extLst>
              <a:ext uri="{FF2B5EF4-FFF2-40B4-BE49-F238E27FC236}">
                <a16:creationId xmlns:a16="http://schemas.microsoft.com/office/drawing/2014/main" id="{6896985B-29C8-5349-9247-541E10BA65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74534" y="0"/>
            <a:ext cx="3564278" cy="5143500"/>
          </a:xfrm>
          <a:prstGeom prst="rect">
            <a:avLst/>
          </a:prstGeom>
        </p:spPr>
      </p:pic>
    </p:spTree>
    <p:extLst>
      <p:ext uri="{BB962C8B-B14F-4D97-AF65-F5344CB8AC3E}">
        <p14:creationId xmlns:p14="http://schemas.microsoft.com/office/powerpoint/2010/main" val="1401506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E45B-99A0-C34D-AD7F-5B1FC4533791}"/>
              </a:ext>
            </a:extLst>
          </p:cNvPr>
          <p:cNvSpPr>
            <a:spLocks noGrp="1"/>
          </p:cNvSpPr>
          <p:nvPr>
            <p:ph type="title"/>
          </p:nvPr>
        </p:nvSpPr>
        <p:spPr/>
        <p:txBody>
          <a:bodyPr/>
          <a:lstStyle/>
          <a:p>
            <a:r>
              <a:rPr lang="en-AU" dirty="0"/>
              <a:t>activity: what is your vision?</a:t>
            </a:r>
          </a:p>
        </p:txBody>
      </p:sp>
      <p:sp>
        <p:nvSpPr>
          <p:cNvPr id="4" name="Content Placeholder 3">
            <a:extLst>
              <a:ext uri="{FF2B5EF4-FFF2-40B4-BE49-F238E27FC236}">
                <a16:creationId xmlns:a16="http://schemas.microsoft.com/office/drawing/2014/main" id="{EF2DAD17-B01F-D849-A4E8-65FCDA077D9B}"/>
              </a:ext>
            </a:extLst>
          </p:cNvPr>
          <p:cNvSpPr>
            <a:spLocks noGrp="1"/>
          </p:cNvSpPr>
          <p:nvPr>
            <p:ph idx="1"/>
          </p:nvPr>
        </p:nvSpPr>
        <p:spPr>
          <a:xfrm>
            <a:off x="345567" y="1101688"/>
            <a:ext cx="8226685" cy="3467503"/>
          </a:xfrm>
        </p:spPr>
        <p:txBody>
          <a:bodyPr/>
          <a:lstStyle/>
          <a:p>
            <a:r>
              <a:rPr lang="en-AU" dirty="0"/>
              <a:t>form into groups of ~4</a:t>
            </a:r>
            <a:endParaRPr lang="en-AU" sz="2000" dirty="0"/>
          </a:p>
          <a:p>
            <a:r>
              <a:rPr lang="en-AU" dirty="0"/>
              <a:t>you have 5 minutes to discuss:</a:t>
            </a:r>
          </a:p>
          <a:p>
            <a:pPr lvl="1">
              <a:buFont typeface="System Font Regular"/>
              <a:buChar char="-"/>
            </a:pPr>
            <a:r>
              <a:rPr lang="en-AU" sz="2000" dirty="0"/>
              <a:t>how would </a:t>
            </a:r>
            <a:r>
              <a:rPr lang="en-AU" sz="2000" i="1" dirty="0"/>
              <a:t>you </a:t>
            </a:r>
            <a:r>
              <a:rPr lang="en-AU" sz="2000" dirty="0"/>
              <a:t>like LA to be used?</a:t>
            </a:r>
          </a:p>
          <a:p>
            <a:pPr lvl="1">
              <a:buFont typeface="System Font Regular"/>
              <a:buChar char="-"/>
            </a:pPr>
            <a:r>
              <a:rPr lang="en-AU" sz="2000" dirty="0"/>
              <a:t>do you have concerns about how it might get misused?</a:t>
            </a:r>
          </a:p>
          <a:p>
            <a:pPr lvl="1">
              <a:buFont typeface="System Font Regular"/>
              <a:buChar char="-"/>
            </a:pPr>
            <a:r>
              <a:rPr lang="en-AU" sz="2000" dirty="0"/>
              <a:t>is your vision different from your employer’s? </a:t>
            </a:r>
            <a:endParaRPr lang="en-AU" sz="1600" dirty="0"/>
          </a:p>
          <a:p>
            <a:pPr>
              <a:buFont typeface="Wingdings" pitchFamily="2" charset="2"/>
              <a:buChar char="§"/>
            </a:pPr>
            <a:r>
              <a:rPr lang="en-AU" dirty="0"/>
              <a:t>NB: someone from your group will have to report back! </a:t>
            </a:r>
          </a:p>
          <a:p>
            <a:endParaRPr lang="en-AU" dirty="0"/>
          </a:p>
          <a:p>
            <a:pPr marL="0" indent="0">
              <a:buNone/>
            </a:pPr>
            <a:r>
              <a:rPr lang="en-AU" dirty="0"/>
              <a:t>don’t forget to have a look at the LACE report: </a:t>
            </a:r>
          </a:p>
          <a:p>
            <a:r>
              <a:rPr lang="en-AU" sz="1800" dirty="0">
                <a:hlinkClick r:id="rId2"/>
              </a:rPr>
              <a:t>http://laceproject.eu/wp-content/uploads/2016/02/LACE_D3_2.pdf</a:t>
            </a:r>
            <a:r>
              <a:rPr lang="en-AU" sz="1800" dirty="0"/>
              <a:t> </a:t>
            </a:r>
          </a:p>
        </p:txBody>
      </p:sp>
      <p:sp>
        <p:nvSpPr>
          <p:cNvPr id="3" name="Slide Number Placeholder 2">
            <a:extLst>
              <a:ext uri="{FF2B5EF4-FFF2-40B4-BE49-F238E27FC236}">
                <a16:creationId xmlns:a16="http://schemas.microsoft.com/office/drawing/2014/main" id="{1895D10D-90FD-3940-92BB-039FE3A7872F}"/>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21</a:t>
            </a:fld>
            <a:endParaRPr lang="en-GB">
              <a:solidFill>
                <a:srgbClr val="000000">
                  <a:lumMod val="50000"/>
                  <a:lumOff val="50000"/>
                </a:srgbClr>
              </a:solidFill>
            </a:endParaRPr>
          </a:p>
        </p:txBody>
      </p:sp>
    </p:spTree>
    <p:extLst>
      <p:ext uri="{BB962C8B-B14F-4D97-AF65-F5344CB8AC3E}">
        <p14:creationId xmlns:p14="http://schemas.microsoft.com/office/powerpoint/2010/main" val="52570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568912-FA2A-AA45-A179-6C9AC13FFF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43499"/>
          </a:xfrm>
          <a:prstGeom prst="rect">
            <a:avLst/>
          </a:prstGeom>
        </p:spPr>
      </p:pic>
      <p:sp>
        <p:nvSpPr>
          <p:cNvPr id="9" name="Rectangle 8">
            <a:extLst>
              <a:ext uri="{FF2B5EF4-FFF2-40B4-BE49-F238E27FC236}">
                <a16:creationId xmlns:a16="http://schemas.microsoft.com/office/drawing/2014/main" id="{C006126A-D7EA-8C4D-9556-D59A62B2CB51}"/>
              </a:ext>
            </a:extLst>
          </p:cNvPr>
          <p:cNvSpPr/>
          <p:nvPr/>
        </p:nvSpPr>
        <p:spPr bwMode="auto">
          <a:xfrm>
            <a:off x="0" y="0"/>
            <a:ext cx="9144000" cy="5143500"/>
          </a:xfrm>
          <a:prstGeom prst="rect">
            <a:avLst/>
          </a:prstGeom>
          <a:solidFill>
            <a:schemeClr val="tx1">
              <a:alpha val="5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AU" sz="3000" b="0" i="0" u="none" strike="noStrike" cap="none" normalizeH="0" baseline="0">
              <a:ln>
                <a:noFill/>
              </a:ln>
              <a:solidFill>
                <a:srgbClr val="E3284A"/>
              </a:solidFill>
              <a:effectLst/>
              <a:latin typeface="Arial" charset="0"/>
            </a:endParaRPr>
          </a:p>
        </p:txBody>
      </p:sp>
      <p:sp>
        <p:nvSpPr>
          <p:cNvPr id="2" name="Title 1">
            <a:extLst>
              <a:ext uri="{FF2B5EF4-FFF2-40B4-BE49-F238E27FC236}">
                <a16:creationId xmlns:a16="http://schemas.microsoft.com/office/drawing/2014/main" id="{D034192D-62BA-8348-9F39-4C6ECBBEDE36}"/>
              </a:ext>
            </a:extLst>
          </p:cNvPr>
          <p:cNvSpPr>
            <a:spLocks noGrp="1"/>
          </p:cNvSpPr>
          <p:nvPr>
            <p:ph type="title"/>
          </p:nvPr>
        </p:nvSpPr>
        <p:spPr>
          <a:xfrm>
            <a:off x="345554" y="429546"/>
            <a:ext cx="8258895" cy="1140712"/>
          </a:xfrm>
        </p:spPr>
        <p:txBody>
          <a:bodyPr/>
          <a:lstStyle/>
          <a:p>
            <a:r>
              <a:rPr lang="en-AU" dirty="0">
                <a:solidFill>
                  <a:schemeClr val="bg1"/>
                </a:solidFill>
              </a:rPr>
              <a:t>mapping out your reality… </a:t>
            </a:r>
            <a:br>
              <a:rPr lang="en-AU" dirty="0">
                <a:solidFill>
                  <a:schemeClr val="bg1"/>
                </a:solidFill>
              </a:rPr>
            </a:br>
            <a:r>
              <a:rPr lang="en-AU" dirty="0">
                <a:solidFill>
                  <a:schemeClr val="bg1"/>
                </a:solidFill>
              </a:rPr>
              <a:t>(how will you achieve your vision?)</a:t>
            </a:r>
          </a:p>
        </p:txBody>
      </p:sp>
      <p:sp>
        <p:nvSpPr>
          <p:cNvPr id="4" name="Content Placeholder 3">
            <a:extLst>
              <a:ext uri="{FF2B5EF4-FFF2-40B4-BE49-F238E27FC236}">
                <a16:creationId xmlns:a16="http://schemas.microsoft.com/office/drawing/2014/main" id="{C8CCB78B-BCB4-024F-9E4D-A8FBBF4B3C2B}"/>
              </a:ext>
            </a:extLst>
          </p:cNvPr>
          <p:cNvSpPr>
            <a:spLocks noGrp="1"/>
          </p:cNvSpPr>
          <p:nvPr>
            <p:ph idx="1"/>
          </p:nvPr>
        </p:nvSpPr>
        <p:spPr>
          <a:xfrm>
            <a:off x="377764" y="1999804"/>
            <a:ext cx="8226685" cy="2433374"/>
          </a:xfrm>
        </p:spPr>
        <p:txBody>
          <a:bodyPr/>
          <a:lstStyle/>
          <a:p>
            <a:r>
              <a:rPr lang="en-AU" dirty="0">
                <a:solidFill>
                  <a:schemeClr val="bg1"/>
                </a:solidFill>
              </a:rPr>
              <a:t>form into groups of 2</a:t>
            </a:r>
          </a:p>
          <a:p>
            <a:r>
              <a:rPr lang="en-AU" dirty="0">
                <a:solidFill>
                  <a:schemeClr val="bg1"/>
                </a:solidFill>
              </a:rPr>
              <a:t>open up this link: </a:t>
            </a:r>
            <a:r>
              <a:rPr lang="en-AU" dirty="0">
                <a:solidFill>
                  <a:schemeClr val="bg1"/>
                </a:solidFill>
                <a:hlinkClick r:id="rId3">
                  <a:extLst>
                    <a:ext uri="{A12FA001-AC4F-418D-AE19-62706E023703}">
                      <ahyp:hlinkClr xmlns:ahyp="http://schemas.microsoft.com/office/drawing/2018/hyperlinkcolor" val="tx"/>
                    </a:ext>
                  </a:extLst>
                </a:hlinkClick>
              </a:rPr>
              <a:t>https://bit.ly/2Kl2nx7</a:t>
            </a:r>
            <a:endParaRPr lang="en-AU" dirty="0">
              <a:solidFill>
                <a:schemeClr val="bg1"/>
              </a:solidFill>
            </a:endParaRPr>
          </a:p>
          <a:p>
            <a:r>
              <a:rPr lang="en-AU" dirty="0">
                <a:solidFill>
                  <a:schemeClr val="bg1"/>
                </a:solidFill>
              </a:rPr>
              <a:t>what systems might you have to build LA for at your institution?</a:t>
            </a:r>
          </a:p>
          <a:p>
            <a:r>
              <a:rPr lang="en-AU" dirty="0">
                <a:solidFill>
                  <a:schemeClr val="bg1"/>
                </a:solidFill>
              </a:rPr>
              <a:t>work out what data they have… look it up if you don’t know!</a:t>
            </a:r>
          </a:p>
          <a:p>
            <a:r>
              <a:rPr lang="en-AU" dirty="0">
                <a:solidFill>
                  <a:schemeClr val="bg1"/>
                </a:solidFill>
              </a:rPr>
              <a:t>fill in the spreadsheet (one for each person)</a:t>
            </a:r>
          </a:p>
          <a:p>
            <a:endParaRPr lang="en-AU" dirty="0">
              <a:solidFill>
                <a:schemeClr val="bg1"/>
              </a:solidFill>
            </a:endParaRPr>
          </a:p>
        </p:txBody>
      </p:sp>
      <p:sp>
        <p:nvSpPr>
          <p:cNvPr id="3" name="Slide Number Placeholder 2">
            <a:extLst>
              <a:ext uri="{FF2B5EF4-FFF2-40B4-BE49-F238E27FC236}">
                <a16:creationId xmlns:a16="http://schemas.microsoft.com/office/drawing/2014/main" id="{0DF5E6BF-7230-9543-BDF9-BB22D386CB73}"/>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22</a:t>
            </a:fld>
            <a:endParaRPr lang="en-GB">
              <a:solidFill>
                <a:srgbClr val="000000">
                  <a:lumMod val="50000"/>
                  <a:lumOff val="50000"/>
                </a:srgbClr>
              </a:solidFill>
            </a:endParaRPr>
          </a:p>
        </p:txBody>
      </p:sp>
    </p:spTree>
    <p:extLst>
      <p:ext uri="{BB962C8B-B14F-4D97-AF65-F5344CB8AC3E}">
        <p14:creationId xmlns:p14="http://schemas.microsoft.com/office/powerpoint/2010/main" val="524696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5B7C-39A2-D847-8115-2C2F1A309940}"/>
              </a:ext>
            </a:extLst>
          </p:cNvPr>
          <p:cNvSpPr>
            <a:spLocks noGrp="1"/>
          </p:cNvSpPr>
          <p:nvPr>
            <p:ph type="title"/>
          </p:nvPr>
        </p:nvSpPr>
        <p:spPr>
          <a:xfrm>
            <a:off x="345563" y="407229"/>
            <a:ext cx="8258895" cy="602103"/>
          </a:xfrm>
        </p:spPr>
        <p:txBody>
          <a:bodyPr/>
          <a:lstStyle/>
          <a:p>
            <a:r>
              <a:rPr lang="en-AU" dirty="0"/>
              <a:t>section 3: a flying introduction to </a:t>
            </a:r>
            <a:r>
              <a:rPr lang="en-AU" dirty="0" err="1"/>
              <a:t>xAPI</a:t>
            </a:r>
            <a:endParaRPr lang="en-AU" dirty="0"/>
          </a:p>
        </p:txBody>
      </p:sp>
      <p:sp>
        <p:nvSpPr>
          <p:cNvPr id="3" name="Slide Number Placeholder 2">
            <a:extLst>
              <a:ext uri="{FF2B5EF4-FFF2-40B4-BE49-F238E27FC236}">
                <a16:creationId xmlns:a16="http://schemas.microsoft.com/office/drawing/2014/main" id="{A6989028-D68B-104D-983E-D32717A2A4C2}"/>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23</a:t>
            </a:fld>
            <a:endParaRPr lang="en-GB">
              <a:solidFill>
                <a:srgbClr val="000000">
                  <a:lumMod val="50000"/>
                  <a:lumOff val="50000"/>
                </a:srgbClr>
              </a:solidFill>
            </a:endParaRPr>
          </a:p>
        </p:txBody>
      </p:sp>
      <p:pic>
        <p:nvPicPr>
          <p:cNvPr id="4" name="Picture 3">
            <a:extLst>
              <a:ext uri="{FF2B5EF4-FFF2-40B4-BE49-F238E27FC236}">
                <a16:creationId xmlns:a16="http://schemas.microsoft.com/office/drawing/2014/main" id="{F83A3757-CC06-BD4E-B36F-A909E69B1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38617"/>
            <a:ext cx="9144000" cy="2703548"/>
          </a:xfrm>
          <a:prstGeom prst="rect">
            <a:avLst/>
          </a:prstGeom>
        </p:spPr>
      </p:pic>
    </p:spTree>
    <p:extLst>
      <p:ext uri="{BB962C8B-B14F-4D97-AF65-F5344CB8AC3E}">
        <p14:creationId xmlns:p14="http://schemas.microsoft.com/office/powerpoint/2010/main" val="1756411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C48360-4D08-5444-BA0E-87E377420B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5836" y="0"/>
            <a:ext cx="6398164" cy="5143500"/>
          </a:xfrm>
          <a:prstGeom prst="rect">
            <a:avLst/>
          </a:prstGeom>
        </p:spPr>
      </p:pic>
      <p:sp>
        <p:nvSpPr>
          <p:cNvPr id="4" name="Title 3">
            <a:extLst>
              <a:ext uri="{FF2B5EF4-FFF2-40B4-BE49-F238E27FC236}">
                <a16:creationId xmlns:a16="http://schemas.microsoft.com/office/drawing/2014/main" id="{C6C8F0C7-A8BC-DA45-8DB0-142BF86CE419}"/>
              </a:ext>
            </a:extLst>
          </p:cNvPr>
          <p:cNvSpPr>
            <a:spLocks noGrp="1"/>
          </p:cNvSpPr>
          <p:nvPr>
            <p:ph type="title"/>
          </p:nvPr>
        </p:nvSpPr>
        <p:spPr/>
        <p:txBody>
          <a:bodyPr/>
          <a:lstStyle/>
          <a:p>
            <a:r>
              <a:rPr lang="en-US" dirty="0" err="1"/>
              <a:t>xAPI</a:t>
            </a:r>
            <a:endParaRPr lang="en-US" dirty="0"/>
          </a:p>
        </p:txBody>
      </p:sp>
      <p:sp>
        <p:nvSpPr>
          <p:cNvPr id="5" name="Content Placeholder 4">
            <a:extLst>
              <a:ext uri="{FF2B5EF4-FFF2-40B4-BE49-F238E27FC236}">
                <a16:creationId xmlns:a16="http://schemas.microsoft.com/office/drawing/2014/main" id="{559DA537-F801-C645-AF2C-777117E85501}"/>
              </a:ext>
            </a:extLst>
          </p:cNvPr>
          <p:cNvSpPr>
            <a:spLocks noGrp="1"/>
          </p:cNvSpPr>
          <p:nvPr>
            <p:ph idx="1"/>
          </p:nvPr>
        </p:nvSpPr>
        <p:spPr>
          <a:xfrm>
            <a:off x="345554" y="987552"/>
            <a:ext cx="4153294" cy="3719880"/>
          </a:xfrm>
          <a:solidFill>
            <a:schemeClr val="bg1"/>
          </a:solidFill>
        </p:spPr>
        <p:txBody>
          <a:bodyPr/>
          <a:lstStyle/>
          <a:p>
            <a:r>
              <a:rPr lang="en-US" sz="2000" dirty="0"/>
              <a:t>a data specification (2013)</a:t>
            </a:r>
            <a:endParaRPr lang="en-US" sz="2400" dirty="0"/>
          </a:p>
          <a:p>
            <a:pPr marL="0" indent="0">
              <a:buNone/>
            </a:pPr>
            <a:r>
              <a:rPr lang="en-US" sz="1800" dirty="0">
                <a:latin typeface="Avenir Light" panose="020B0402020203020204" pitchFamily="34" charset="77"/>
              </a:rPr>
              <a:t>    </a:t>
            </a:r>
            <a:r>
              <a:rPr lang="en-US" sz="1800" dirty="0">
                <a:latin typeface="Avenir Light" panose="020B0402020203020204" pitchFamily="34" charset="77"/>
                <a:hlinkClick r:id="rId3"/>
              </a:rPr>
              <a:t>https://github.com/adlnet/xAPI-Spec</a:t>
            </a:r>
            <a:r>
              <a:rPr lang="en-US" sz="1800" dirty="0">
                <a:latin typeface="Avenir Light" panose="020B0402020203020204" pitchFamily="34" charset="77"/>
              </a:rPr>
              <a:t>  </a:t>
            </a:r>
            <a:endParaRPr lang="en-US" sz="1800" dirty="0"/>
          </a:p>
          <a:p>
            <a:r>
              <a:rPr lang="en-US" sz="2000" dirty="0"/>
              <a:t>initially meant as a successor to SCORM</a:t>
            </a:r>
          </a:p>
          <a:p>
            <a:r>
              <a:rPr lang="en-US" sz="2000" dirty="0"/>
              <a:t>very flexible to use</a:t>
            </a:r>
          </a:p>
          <a:p>
            <a:r>
              <a:rPr lang="en-US" sz="2000" dirty="0"/>
              <a:t>has simple required syntax (</a:t>
            </a:r>
            <a:r>
              <a:rPr lang="en-US" sz="2000" dirty="0">
                <a:latin typeface="Lucida Sans Typewriter" panose="020B0509030504030204" pitchFamily="49" charset="77"/>
              </a:rPr>
              <a:t>actor</a:t>
            </a:r>
            <a:r>
              <a:rPr lang="en-US" sz="2000" dirty="0"/>
              <a:t>, </a:t>
            </a:r>
            <a:r>
              <a:rPr lang="en-US" sz="2000" dirty="0">
                <a:latin typeface="Lucida Sans Typewriter" panose="020B0509030504030204" pitchFamily="49" charset="77"/>
              </a:rPr>
              <a:t>verb</a:t>
            </a:r>
            <a:r>
              <a:rPr lang="en-US" sz="2000" dirty="0"/>
              <a:t>, </a:t>
            </a:r>
            <a:r>
              <a:rPr lang="en-US" sz="2000" dirty="0">
                <a:latin typeface="Lucida Sans Typewriter" panose="020B0509030504030204" pitchFamily="49" charset="77"/>
              </a:rPr>
              <a:t>object</a:t>
            </a:r>
            <a:r>
              <a:rPr lang="en-US" sz="2000" dirty="0"/>
              <a:t>)</a:t>
            </a:r>
          </a:p>
          <a:p>
            <a:r>
              <a:rPr lang="en-US" sz="2000" dirty="0"/>
              <a:t>open source with open development model… anyone can contribute to what is a community effort</a:t>
            </a:r>
            <a:endParaRPr lang="en-US" dirty="0"/>
          </a:p>
        </p:txBody>
      </p:sp>
    </p:spTree>
    <p:extLst>
      <p:ext uri="{BB962C8B-B14F-4D97-AF65-F5344CB8AC3E}">
        <p14:creationId xmlns:p14="http://schemas.microsoft.com/office/powerpoint/2010/main" val="3257025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D51D6-0914-8A47-89E2-A562C7A09A9E}"/>
              </a:ext>
            </a:extLst>
          </p:cNvPr>
          <p:cNvSpPr>
            <a:spLocks noGrp="1"/>
          </p:cNvSpPr>
          <p:nvPr>
            <p:ph type="title"/>
          </p:nvPr>
        </p:nvSpPr>
        <p:spPr>
          <a:xfrm>
            <a:off x="345554" y="226087"/>
            <a:ext cx="8258895" cy="602103"/>
          </a:xfrm>
        </p:spPr>
        <p:txBody>
          <a:bodyPr/>
          <a:lstStyle/>
          <a:p>
            <a:r>
              <a:rPr lang="en-US" dirty="0"/>
              <a:t>a simplest possible legal </a:t>
            </a:r>
            <a:r>
              <a:rPr lang="en-US" dirty="0" err="1"/>
              <a:t>xAPI</a:t>
            </a:r>
            <a:r>
              <a:rPr lang="en-US" dirty="0"/>
              <a:t> statement</a:t>
            </a:r>
          </a:p>
        </p:txBody>
      </p:sp>
      <p:sp>
        <p:nvSpPr>
          <p:cNvPr id="4" name="Slide Number Placeholder 3">
            <a:extLst>
              <a:ext uri="{FF2B5EF4-FFF2-40B4-BE49-F238E27FC236}">
                <a16:creationId xmlns:a16="http://schemas.microsoft.com/office/drawing/2014/main" id="{F5044B35-B9A4-E240-B23E-B7B0E61FE251}"/>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25</a:t>
            </a:fld>
            <a:endParaRPr lang="en-GB">
              <a:solidFill>
                <a:srgbClr val="000000">
                  <a:lumMod val="50000"/>
                  <a:lumOff val="50000"/>
                </a:srgbClr>
              </a:solidFill>
            </a:endParaRPr>
          </a:p>
        </p:txBody>
      </p:sp>
      <p:pic>
        <p:nvPicPr>
          <p:cNvPr id="6" name="Picture 5">
            <a:extLst>
              <a:ext uri="{FF2B5EF4-FFF2-40B4-BE49-F238E27FC236}">
                <a16:creationId xmlns:a16="http://schemas.microsoft.com/office/drawing/2014/main" id="{F5AB0F14-43D4-7645-9CCD-EFD9ED5DF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3075" y="866563"/>
            <a:ext cx="8089900" cy="3721100"/>
          </a:xfrm>
          <a:prstGeom prst="rect">
            <a:avLst/>
          </a:prstGeom>
        </p:spPr>
      </p:pic>
      <p:sp>
        <p:nvSpPr>
          <p:cNvPr id="5" name="Title 1">
            <a:extLst>
              <a:ext uri="{FF2B5EF4-FFF2-40B4-BE49-F238E27FC236}">
                <a16:creationId xmlns:a16="http://schemas.microsoft.com/office/drawing/2014/main" id="{44E1D95B-9E94-BE4C-B5E2-A010DBC8E2D8}"/>
              </a:ext>
            </a:extLst>
          </p:cNvPr>
          <p:cNvSpPr txBox="1">
            <a:spLocks/>
          </p:cNvSpPr>
          <p:nvPr/>
        </p:nvSpPr>
        <p:spPr bwMode="auto">
          <a:xfrm>
            <a:off x="762359" y="4626036"/>
            <a:ext cx="8258895" cy="432826"/>
          </a:xfrm>
          <a:prstGeom prst="rect">
            <a:avLst/>
          </a:prstGeom>
          <a:noFill/>
          <a:ln w="9525">
            <a:noFill/>
            <a:miter lim="800000"/>
            <a:headEnd/>
            <a:tailEnd/>
          </a:ln>
        </p:spPr>
        <p:txBody>
          <a:bodyPr vert="horz" wrap="square" lIns="62883" tIns="31440" rIns="62883" bIns="31440" numCol="1" anchor="ctr" anchorCtr="0" compatLnSpc="1">
            <a:prstTxWarp prst="textNoShape">
              <a:avLst/>
            </a:prstTxWarp>
            <a:spAutoFit/>
          </a:bodyPr>
          <a:lstStyle>
            <a:lvl1pPr algn="l" defTabSz="630803" rtl="0" eaLnBrk="0" fontAlgn="base" hangingPunct="0">
              <a:spcBef>
                <a:spcPct val="0"/>
              </a:spcBef>
              <a:spcAft>
                <a:spcPct val="0"/>
              </a:spcAft>
              <a:defRPr sz="3500" b="0" i="0">
                <a:solidFill>
                  <a:schemeClr val="tx1"/>
                </a:solidFill>
                <a:latin typeface="Avenir Light" charset="0"/>
                <a:ea typeface="Avenir Light" charset="0"/>
                <a:cs typeface="Avenir Light" charset="0"/>
              </a:defRPr>
            </a:lvl1pPr>
            <a:lvl2pPr algn="l" defTabSz="630803" rtl="0" eaLnBrk="0" fontAlgn="base" hangingPunct="0">
              <a:spcBef>
                <a:spcPct val="0"/>
              </a:spcBef>
              <a:spcAft>
                <a:spcPct val="0"/>
              </a:spcAft>
              <a:defRPr sz="3800">
                <a:solidFill>
                  <a:srgbClr val="9FAA00"/>
                </a:solidFill>
                <a:latin typeface="Arial" charset="0"/>
              </a:defRPr>
            </a:lvl2pPr>
            <a:lvl3pPr algn="l" defTabSz="630803" rtl="0" eaLnBrk="0" fontAlgn="base" hangingPunct="0">
              <a:spcBef>
                <a:spcPct val="0"/>
              </a:spcBef>
              <a:spcAft>
                <a:spcPct val="0"/>
              </a:spcAft>
              <a:defRPr sz="3800">
                <a:solidFill>
                  <a:srgbClr val="9FAA00"/>
                </a:solidFill>
                <a:latin typeface="Arial" charset="0"/>
              </a:defRPr>
            </a:lvl3pPr>
            <a:lvl4pPr algn="l" defTabSz="630803" rtl="0" eaLnBrk="0" fontAlgn="base" hangingPunct="0">
              <a:spcBef>
                <a:spcPct val="0"/>
              </a:spcBef>
              <a:spcAft>
                <a:spcPct val="0"/>
              </a:spcAft>
              <a:defRPr sz="3800">
                <a:solidFill>
                  <a:srgbClr val="9FAA00"/>
                </a:solidFill>
                <a:latin typeface="Arial" charset="0"/>
              </a:defRPr>
            </a:lvl4pPr>
            <a:lvl5pPr algn="l" defTabSz="630803" rtl="0" eaLnBrk="0" fontAlgn="base" hangingPunct="0">
              <a:spcBef>
                <a:spcPct val="0"/>
              </a:spcBef>
              <a:spcAft>
                <a:spcPct val="0"/>
              </a:spcAft>
              <a:defRPr sz="3800">
                <a:solidFill>
                  <a:srgbClr val="9FAA00"/>
                </a:solidFill>
                <a:latin typeface="Arial" charset="0"/>
              </a:defRPr>
            </a:lvl5pPr>
            <a:lvl6pPr marL="361893" algn="l" defTabSz="630803" rtl="0" fontAlgn="base">
              <a:spcBef>
                <a:spcPct val="0"/>
              </a:spcBef>
              <a:spcAft>
                <a:spcPct val="0"/>
              </a:spcAft>
              <a:defRPr sz="3800">
                <a:solidFill>
                  <a:srgbClr val="9FAA00"/>
                </a:solidFill>
                <a:latin typeface="Arial" charset="0"/>
              </a:defRPr>
            </a:lvl6pPr>
            <a:lvl7pPr marL="723783" algn="l" defTabSz="630803" rtl="0" fontAlgn="base">
              <a:spcBef>
                <a:spcPct val="0"/>
              </a:spcBef>
              <a:spcAft>
                <a:spcPct val="0"/>
              </a:spcAft>
              <a:defRPr sz="3800">
                <a:solidFill>
                  <a:srgbClr val="9FAA00"/>
                </a:solidFill>
                <a:latin typeface="Arial" charset="0"/>
              </a:defRPr>
            </a:lvl7pPr>
            <a:lvl8pPr marL="1085679" algn="l" defTabSz="630803" rtl="0" fontAlgn="base">
              <a:spcBef>
                <a:spcPct val="0"/>
              </a:spcBef>
              <a:spcAft>
                <a:spcPct val="0"/>
              </a:spcAft>
              <a:defRPr sz="3800">
                <a:solidFill>
                  <a:srgbClr val="9FAA00"/>
                </a:solidFill>
                <a:latin typeface="Arial" charset="0"/>
              </a:defRPr>
            </a:lvl8pPr>
            <a:lvl9pPr marL="1447576" algn="l" defTabSz="630803" rtl="0" fontAlgn="base">
              <a:spcBef>
                <a:spcPct val="0"/>
              </a:spcBef>
              <a:spcAft>
                <a:spcPct val="0"/>
              </a:spcAft>
              <a:defRPr sz="3800">
                <a:solidFill>
                  <a:srgbClr val="9FAA00"/>
                </a:solidFill>
                <a:latin typeface="Arial" charset="0"/>
              </a:defRPr>
            </a:lvl9pPr>
          </a:lstStyle>
          <a:p>
            <a:pPr algn="r"/>
            <a:r>
              <a:rPr lang="en-US" sz="2400" kern="0" dirty="0"/>
              <a:t>(we will see some more realistic examples soon)</a:t>
            </a:r>
          </a:p>
        </p:txBody>
      </p:sp>
    </p:spTree>
    <p:extLst>
      <p:ext uri="{BB962C8B-B14F-4D97-AF65-F5344CB8AC3E}">
        <p14:creationId xmlns:p14="http://schemas.microsoft.com/office/powerpoint/2010/main" val="1902723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6D5B94-62D4-6A4C-B257-89A90716C319}"/>
              </a:ext>
            </a:extLst>
          </p:cNvPr>
          <p:cNvSpPr>
            <a:spLocks noGrp="1"/>
          </p:cNvSpPr>
          <p:nvPr>
            <p:ph type="title"/>
          </p:nvPr>
        </p:nvSpPr>
        <p:spPr>
          <a:xfrm>
            <a:off x="345554" y="423591"/>
            <a:ext cx="8258895" cy="602103"/>
          </a:xfrm>
        </p:spPr>
        <p:txBody>
          <a:bodyPr/>
          <a:lstStyle/>
          <a:p>
            <a:r>
              <a:rPr lang="en-US" dirty="0"/>
              <a:t>Learning Record Providers (LRPs)</a:t>
            </a:r>
          </a:p>
        </p:txBody>
      </p:sp>
      <p:sp>
        <p:nvSpPr>
          <p:cNvPr id="2" name="Slide Number Placeholder 1">
            <a:extLst>
              <a:ext uri="{FF2B5EF4-FFF2-40B4-BE49-F238E27FC236}">
                <a16:creationId xmlns:a16="http://schemas.microsoft.com/office/drawing/2014/main" id="{04CDE6AE-2643-8E40-94A8-F146EB780E42}"/>
              </a:ext>
            </a:extLst>
          </p:cNvPr>
          <p:cNvSpPr>
            <a:spLocks noGrp="1"/>
          </p:cNvSpPr>
          <p:nvPr>
            <p:ph type="sldNum" sz="quarter" idx="11"/>
          </p:nvPr>
        </p:nvSpPr>
        <p:spPr/>
        <p:txBody>
          <a:bodyPr/>
          <a:lstStyle/>
          <a:p>
            <a:pPr>
              <a:defRPr/>
            </a:pPr>
            <a:fld id="{9224A4CC-C651-42BE-ADCD-BC4F615F3F36}" type="slidenum">
              <a:rPr lang="en-GB" smtClean="0">
                <a:solidFill>
                  <a:srgbClr val="000000">
                    <a:lumMod val="50000"/>
                    <a:lumOff val="50000"/>
                  </a:srgbClr>
                </a:solidFill>
              </a:rPr>
              <a:pPr>
                <a:defRPr/>
              </a:pPr>
              <a:t>26</a:t>
            </a:fld>
            <a:endParaRPr lang="en-GB">
              <a:solidFill>
                <a:srgbClr val="000000">
                  <a:lumMod val="50000"/>
                  <a:lumOff val="50000"/>
                </a:srgbClr>
              </a:solidFill>
            </a:endParaRPr>
          </a:p>
        </p:txBody>
      </p:sp>
      <p:pic>
        <p:nvPicPr>
          <p:cNvPr id="3" name="Picture 2">
            <a:extLst>
              <a:ext uri="{FF2B5EF4-FFF2-40B4-BE49-F238E27FC236}">
                <a16:creationId xmlns:a16="http://schemas.microsoft.com/office/drawing/2014/main" id="{665D6403-FB66-BD4C-BEA9-30960DBCC8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20637"/>
            <a:ext cx="9144000" cy="2703548"/>
          </a:xfrm>
          <a:prstGeom prst="rect">
            <a:avLst/>
          </a:prstGeom>
        </p:spPr>
      </p:pic>
      <p:sp>
        <p:nvSpPr>
          <p:cNvPr id="5" name="Rectangle 4">
            <a:extLst>
              <a:ext uri="{FF2B5EF4-FFF2-40B4-BE49-F238E27FC236}">
                <a16:creationId xmlns:a16="http://schemas.microsoft.com/office/drawing/2014/main" id="{C834A5A8-1879-4A4A-80A5-81F842C38BF7}"/>
              </a:ext>
            </a:extLst>
          </p:cNvPr>
          <p:cNvSpPr/>
          <p:nvPr/>
        </p:nvSpPr>
        <p:spPr bwMode="auto">
          <a:xfrm>
            <a:off x="2041864" y="1047565"/>
            <a:ext cx="6835806" cy="28759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E3284A"/>
              </a:solidFill>
              <a:effectLst/>
              <a:latin typeface="Arial" charset="0"/>
            </a:endParaRPr>
          </a:p>
        </p:txBody>
      </p:sp>
      <p:sp>
        <p:nvSpPr>
          <p:cNvPr id="6" name="Rectangle 5">
            <a:extLst>
              <a:ext uri="{FF2B5EF4-FFF2-40B4-BE49-F238E27FC236}">
                <a16:creationId xmlns:a16="http://schemas.microsoft.com/office/drawing/2014/main" id="{01EBE596-71F5-7547-8BC2-F7CD4F495211}"/>
              </a:ext>
            </a:extLst>
          </p:cNvPr>
          <p:cNvSpPr/>
          <p:nvPr/>
        </p:nvSpPr>
        <p:spPr bwMode="auto">
          <a:xfrm>
            <a:off x="3855904" y="1018534"/>
            <a:ext cx="5094099" cy="3501439"/>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E3284A"/>
              </a:solidFill>
              <a:effectLst/>
              <a:latin typeface="Arial" charset="0"/>
            </a:endParaRPr>
          </a:p>
        </p:txBody>
      </p:sp>
      <p:sp>
        <p:nvSpPr>
          <p:cNvPr id="7" name="Rectangle 6">
            <a:extLst>
              <a:ext uri="{FF2B5EF4-FFF2-40B4-BE49-F238E27FC236}">
                <a16:creationId xmlns:a16="http://schemas.microsoft.com/office/drawing/2014/main" id="{A1DB4139-FC41-CC40-BD9B-762B2BEF809B}"/>
              </a:ext>
            </a:extLst>
          </p:cNvPr>
          <p:cNvSpPr/>
          <p:nvPr/>
        </p:nvSpPr>
        <p:spPr bwMode="auto">
          <a:xfrm>
            <a:off x="345554" y="1099116"/>
            <a:ext cx="1726974" cy="3501439"/>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E3284A"/>
              </a:solidFill>
              <a:effectLst/>
              <a:latin typeface="Arial" charset="0"/>
            </a:endParaRPr>
          </a:p>
        </p:txBody>
      </p:sp>
    </p:spTree>
    <p:extLst>
      <p:ext uri="{BB962C8B-B14F-4D97-AF65-F5344CB8AC3E}">
        <p14:creationId xmlns:p14="http://schemas.microsoft.com/office/powerpoint/2010/main" val="3765429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C96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AAF1A-C546-1448-B3F9-8D07B413768F}"/>
              </a:ext>
            </a:extLst>
          </p:cNvPr>
          <p:cNvSpPr>
            <a:spLocks noGrp="1"/>
          </p:cNvSpPr>
          <p:nvPr>
            <p:ph type="title"/>
          </p:nvPr>
        </p:nvSpPr>
        <p:spPr/>
        <p:txBody>
          <a:bodyPr/>
          <a:lstStyle/>
          <a:p>
            <a:r>
              <a:rPr lang="en-US" dirty="0">
                <a:solidFill>
                  <a:schemeClr val="bg1"/>
                </a:solidFill>
              </a:rPr>
              <a:t>what is a learning record provider? (LRP)</a:t>
            </a:r>
          </a:p>
        </p:txBody>
      </p:sp>
      <p:sp>
        <p:nvSpPr>
          <p:cNvPr id="4" name="Content Placeholder 3">
            <a:extLst>
              <a:ext uri="{FF2B5EF4-FFF2-40B4-BE49-F238E27FC236}">
                <a16:creationId xmlns:a16="http://schemas.microsoft.com/office/drawing/2014/main" id="{7F484A9B-2B4D-004C-BC29-8001DFF5A48D}"/>
              </a:ext>
            </a:extLst>
          </p:cNvPr>
          <p:cNvSpPr>
            <a:spLocks noGrp="1"/>
          </p:cNvSpPr>
          <p:nvPr>
            <p:ph idx="1"/>
          </p:nvPr>
        </p:nvSpPr>
        <p:spPr>
          <a:xfrm>
            <a:off x="603075" y="935933"/>
            <a:ext cx="7792593" cy="1620843"/>
          </a:xfrm>
        </p:spPr>
        <p:txBody>
          <a:bodyPr/>
          <a:lstStyle/>
          <a:p>
            <a:pPr>
              <a:buClr>
                <a:schemeClr val="bg1"/>
              </a:buClr>
            </a:pPr>
            <a:r>
              <a:rPr lang="en-US" dirty="0">
                <a:solidFill>
                  <a:schemeClr val="bg1"/>
                </a:solidFill>
              </a:rPr>
              <a:t>something that monitors a learner</a:t>
            </a:r>
          </a:p>
          <a:p>
            <a:pPr>
              <a:buClr>
                <a:schemeClr val="bg1"/>
              </a:buClr>
            </a:pPr>
            <a:r>
              <a:rPr lang="en-US" dirty="0">
                <a:solidFill>
                  <a:schemeClr val="bg1"/>
                </a:solidFill>
              </a:rPr>
              <a:t>extracts data about what they are doing</a:t>
            </a:r>
          </a:p>
          <a:p>
            <a:pPr>
              <a:buClr>
                <a:schemeClr val="bg1"/>
              </a:buClr>
            </a:pPr>
            <a:r>
              <a:rPr lang="en-US" dirty="0">
                <a:solidFill>
                  <a:schemeClr val="bg1"/>
                </a:solidFill>
              </a:rPr>
              <a:t>creates an </a:t>
            </a:r>
            <a:r>
              <a:rPr lang="en-US" dirty="0" err="1">
                <a:solidFill>
                  <a:schemeClr val="bg1"/>
                </a:solidFill>
              </a:rPr>
              <a:t>xAPI</a:t>
            </a:r>
            <a:r>
              <a:rPr lang="en-US" dirty="0">
                <a:solidFill>
                  <a:schemeClr val="bg1"/>
                </a:solidFill>
              </a:rPr>
              <a:t> statement </a:t>
            </a:r>
          </a:p>
          <a:p>
            <a:pPr>
              <a:buClr>
                <a:schemeClr val="bg1"/>
              </a:buClr>
            </a:pPr>
            <a:r>
              <a:rPr lang="en-US" dirty="0">
                <a:solidFill>
                  <a:schemeClr val="bg1"/>
                </a:solidFill>
              </a:rPr>
              <a:t>and sends it to a Learning Record Store (LRS)</a:t>
            </a:r>
          </a:p>
        </p:txBody>
      </p:sp>
      <p:sp>
        <p:nvSpPr>
          <p:cNvPr id="3" name="Slide Number Placeholder 2">
            <a:extLst>
              <a:ext uri="{FF2B5EF4-FFF2-40B4-BE49-F238E27FC236}">
                <a16:creationId xmlns:a16="http://schemas.microsoft.com/office/drawing/2014/main" id="{0FBB4AF1-D952-5040-895D-1E0063765918}"/>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27</a:t>
            </a:fld>
            <a:endParaRPr lang="en-GB">
              <a:solidFill>
                <a:srgbClr val="000000">
                  <a:lumMod val="50000"/>
                  <a:lumOff val="50000"/>
                </a:srgbClr>
              </a:solidFill>
            </a:endParaRPr>
          </a:p>
        </p:txBody>
      </p:sp>
      <p:pic>
        <p:nvPicPr>
          <p:cNvPr id="9" name="Picture 8">
            <a:extLst>
              <a:ext uri="{FF2B5EF4-FFF2-40B4-BE49-F238E27FC236}">
                <a16:creationId xmlns:a16="http://schemas.microsoft.com/office/drawing/2014/main" id="{F3CDB52A-88B1-554C-B523-999D30C7D2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664519"/>
            <a:ext cx="3875343" cy="2571523"/>
          </a:xfrm>
          <a:prstGeom prst="rect">
            <a:avLst/>
          </a:prstGeom>
        </p:spPr>
      </p:pic>
      <p:pic>
        <p:nvPicPr>
          <p:cNvPr id="11" name="Picture 10">
            <a:extLst>
              <a:ext uri="{FF2B5EF4-FFF2-40B4-BE49-F238E27FC236}">
                <a16:creationId xmlns:a16="http://schemas.microsoft.com/office/drawing/2014/main" id="{C446A45D-A1F2-0D44-955A-675AFF4EA8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1108" y="2664518"/>
            <a:ext cx="2376145" cy="2561891"/>
          </a:xfrm>
          <a:prstGeom prst="rect">
            <a:avLst/>
          </a:prstGeom>
        </p:spPr>
      </p:pic>
      <p:pic>
        <p:nvPicPr>
          <p:cNvPr id="13" name="Picture 12">
            <a:extLst>
              <a:ext uri="{FF2B5EF4-FFF2-40B4-BE49-F238E27FC236}">
                <a16:creationId xmlns:a16="http://schemas.microsoft.com/office/drawing/2014/main" id="{8B720CCF-CCE1-1B41-954F-F22991AFB1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7253" y="2664518"/>
            <a:ext cx="3416747" cy="2574307"/>
          </a:xfrm>
          <a:prstGeom prst="rect">
            <a:avLst/>
          </a:prstGeom>
        </p:spPr>
      </p:pic>
      <p:pic>
        <p:nvPicPr>
          <p:cNvPr id="14" name="Picture 13">
            <a:extLst>
              <a:ext uri="{FF2B5EF4-FFF2-40B4-BE49-F238E27FC236}">
                <a16:creationId xmlns:a16="http://schemas.microsoft.com/office/drawing/2014/main" id="{2DE58550-2391-B441-9AB4-EDD47B972B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4666" y="989174"/>
            <a:ext cx="1386386" cy="1514360"/>
          </a:xfrm>
          <a:prstGeom prst="rect">
            <a:avLst/>
          </a:prstGeom>
        </p:spPr>
      </p:pic>
    </p:spTree>
    <p:extLst>
      <p:ext uri="{BB962C8B-B14F-4D97-AF65-F5344CB8AC3E}">
        <p14:creationId xmlns:p14="http://schemas.microsoft.com/office/powerpoint/2010/main" val="2633127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Avenir Light"/>
                <a:cs typeface="Avenir Light"/>
              </a:rPr>
              <a:t>an example?</a:t>
            </a:r>
          </a:p>
        </p:txBody>
      </p:sp>
      <p:sp>
        <p:nvSpPr>
          <p:cNvPr id="3" name="Slide Number Placeholder 2"/>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28</a:t>
            </a:fld>
            <a:endParaRPr lang="en-GB">
              <a:solidFill>
                <a:srgbClr val="000000">
                  <a:lumMod val="50000"/>
                  <a:lumOff val="50000"/>
                </a:srgbClr>
              </a:solidFill>
            </a:endParaRPr>
          </a:p>
        </p:txBody>
      </p:sp>
      <p:pic>
        <p:nvPicPr>
          <p:cNvPr id="4" name="gardens-point-learning-spac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083831"/>
            <a:ext cx="9144000" cy="6101542"/>
          </a:xfrm>
          <a:prstGeom prst="rect">
            <a:avLst/>
          </a:prstGeom>
          <a:ln w="12700">
            <a:miter lim="400000"/>
          </a:ln>
        </p:spPr>
      </p:pic>
    </p:spTree>
    <p:extLst>
      <p:ext uri="{BB962C8B-B14F-4D97-AF65-F5344CB8AC3E}">
        <p14:creationId xmlns:p14="http://schemas.microsoft.com/office/powerpoint/2010/main" val="264507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556" y="256443"/>
            <a:ext cx="8545181" cy="1202267"/>
          </a:xfrm>
        </p:spPr>
        <p:txBody>
          <a:bodyPr/>
          <a:lstStyle/>
          <a:p>
            <a:pPr>
              <a:spcBef>
                <a:spcPts val="1200"/>
              </a:spcBef>
            </a:pPr>
            <a:r>
              <a:rPr lang="en-US" sz="2000" dirty="0">
                <a:latin typeface="Avenir Light"/>
                <a:cs typeface="Avenir Light"/>
              </a:rPr>
              <a:t>ID14-3821: ENABLING CONNECTED LEARNING VIA OPEN SOURCE ANALYTICS IN THE WILD: LEARNING ANALYTICS BEYOND THE LMS</a:t>
            </a:r>
            <a:br>
              <a:rPr lang="en-US" sz="2000" dirty="0">
                <a:latin typeface="Avenir Light"/>
                <a:cs typeface="Avenir Light"/>
              </a:rPr>
            </a:br>
            <a:br>
              <a:rPr lang="en-US" sz="1800" dirty="0">
                <a:latin typeface="Avenir Light"/>
                <a:cs typeface="Avenir Light"/>
              </a:rPr>
            </a:br>
            <a:r>
              <a:rPr lang="en-US" sz="1600" dirty="0">
                <a:latin typeface="Avenir Light"/>
                <a:cs typeface="Avenir Light"/>
              </a:rPr>
              <a:t>This project was supported by the Australian Government’s office for learning and teaching</a:t>
            </a:r>
          </a:p>
        </p:txBody>
      </p:sp>
      <p:sp>
        <p:nvSpPr>
          <p:cNvPr id="10" name="Content Placeholder 9"/>
          <p:cNvSpPr>
            <a:spLocks noGrp="1"/>
          </p:cNvSpPr>
          <p:nvPr>
            <p:ph idx="1"/>
          </p:nvPr>
        </p:nvSpPr>
        <p:spPr>
          <a:xfrm>
            <a:off x="377765" y="1539867"/>
            <a:ext cx="8226685" cy="2833483"/>
          </a:xfrm>
        </p:spPr>
        <p:txBody>
          <a:bodyPr/>
          <a:lstStyle/>
          <a:p>
            <a:pPr marL="0" indent="0">
              <a:spcBef>
                <a:spcPts val="600"/>
              </a:spcBef>
              <a:buNone/>
            </a:pPr>
            <a:r>
              <a:rPr lang="en-US" sz="1600" dirty="0">
                <a:latin typeface="Avenir Light"/>
                <a:cs typeface="Avenir Light"/>
              </a:rPr>
              <a:t>QUEENSLAND UNIVERSITY OF TECHNOLOGY:</a:t>
            </a:r>
            <a:br>
              <a:rPr lang="en-US" sz="1600" dirty="0">
                <a:latin typeface="Avenir Light"/>
                <a:cs typeface="Avenir Light"/>
              </a:rPr>
            </a:br>
            <a:r>
              <a:rPr lang="en-US" sz="1600" dirty="0">
                <a:latin typeface="Avenir Light"/>
                <a:cs typeface="Avenir Light"/>
              </a:rPr>
              <a:t>Kirsty Kitto (Lead Investigator), Mandy Lupton, John Banks, </a:t>
            </a:r>
            <a:r>
              <a:rPr lang="en-US" sz="1600" dirty="0" err="1">
                <a:latin typeface="Avenir Light"/>
                <a:cs typeface="Avenir Light"/>
              </a:rPr>
              <a:t>Dann</a:t>
            </a:r>
            <a:r>
              <a:rPr lang="en-US" sz="1600" dirty="0">
                <a:latin typeface="Avenir Light"/>
                <a:cs typeface="Avenir Light"/>
              </a:rPr>
              <a:t> Mallet, Peter </a:t>
            </a:r>
            <a:r>
              <a:rPr lang="en-US" sz="1600" dirty="0" err="1">
                <a:latin typeface="Avenir Light"/>
                <a:cs typeface="Avenir Light"/>
              </a:rPr>
              <a:t>Bruza</a:t>
            </a:r>
            <a:endParaRPr lang="en-US" sz="1600" dirty="0">
              <a:latin typeface="Avenir Light"/>
              <a:cs typeface="Avenir Light"/>
            </a:endParaRPr>
          </a:p>
          <a:p>
            <a:pPr marL="0" indent="0">
              <a:spcBef>
                <a:spcPts val="600"/>
              </a:spcBef>
              <a:buNone/>
            </a:pPr>
            <a:r>
              <a:rPr lang="en-US" sz="1600" dirty="0">
                <a:latin typeface="Avenir Light"/>
                <a:cs typeface="Avenir Light"/>
              </a:rPr>
              <a:t>UNIVERSITY OF SOUTH AUSTRALIA</a:t>
            </a:r>
            <a:br>
              <a:rPr lang="en-US" sz="1600" dirty="0">
                <a:latin typeface="Avenir Light"/>
                <a:cs typeface="Avenir Light"/>
              </a:rPr>
            </a:br>
            <a:r>
              <a:rPr lang="en-US" sz="1600" dirty="0">
                <a:latin typeface="Avenir Light"/>
                <a:cs typeface="Avenir Light"/>
              </a:rPr>
              <a:t>Shane Dawson, </a:t>
            </a:r>
            <a:r>
              <a:rPr lang="en-US" sz="1600" dirty="0" err="1">
                <a:latin typeface="Avenir Light"/>
                <a:cs typeface="Avenir Light"/>
              </a:rPr>
              <a:t>Dragan</a:t>
            </a:r>
            <a:r>
              <a:rPr lang="en-US" sz="1600" dirty="0">
                <a:latin typeface="Avenir Light"/>
                <a:cs typeface="Avenir Light"/>
              </a:rPr>
              <a:t> </a:t>
            </a:r>
            <a:r>
              <a:rPr lang="en-US" sz="1600" dirty="0" err="1">
                <a:latin typeface="Avenir Light"/>
                <a:cs typeface="Avenir Light"/>
              </a:rPr>
              <a:t>Gašević</a:t>
            </a:r>
            <a:r>
              <a:rPr lang="en-US" sz="1600" dirty="0">
                <a:latin typeface="Avenir Light"/>
                <a:cs typeface="Avenir Light"/>
              </a:rPr>
              <a:t> (</a:t>
            </a:r>
            <a:r>
              <a:rPr lang="en-US" sz="1600" dirty="0" err="1">
                <a:latin typeface="Avenir Light"/>
                <a:cs typeface="Avenir Light"/>
              </a:rPr>
              <a:t>Uni</a:t>
            </a:r>
            <a:r>
              <a:rPr lang="en-US" sz="1600" dirty="0">
                <a:latin typeface="Avenir Light"/>
                <a:cs typeface="Avenir Light"/>
              </a:rPr>
              <a:t> of Edinburgh)</a:t>
            </a:r>
          </a:p>
          <a:p>
            <a:pPr marL="0" indent="0">
              <a:spcBef>
                <a:spcPts val="600"/>
              </a:spcBef>
              <a:buNone/>
            </a:pPr>
            <a:r>
              <a:rPr lang="en-US" sz="1600" dirty="0">
                <a:latin typeface="Avenir Light"/>
                <a:cs typeface="Avenir Light"/>
              </a:rPr>
              <a:t>UNIVERSITY OF TECHNOLOGY SYDNEY</a:t>
            </a:r>
            <a:br>
              <a:rPr lang="en-US" sz="1600" dirty="0">
                <a:latin typeface="Avenir Light"/>
                <a:cs typeface="Avenir Light"/>
              </a:rPr>
            </a:br>
            <a:r>
              <a:rPr lang="en-US" sz="1600" dirty="0">
                <a:latin typeface="Avenir Light"/>
                <a:cs typeface="Avenir Light"/>
              </a:rPr>
              <a:t>Simon Buckingham Shum (and now Kirsty Kitto!)</a:t>
            </a:r>
          </a:p>
          <a:p>
            <a:pPr marL="0" indent="0">
              <a:spcBef>
                <a:spcPts val="600"/>
              </a:spcBef>
              <a:buNone/>
            </a:pPr>
            <a:r>
              <a:rPr lang="en-US" sz="1600" dirty="0">
                <a:latin typeface="Avenir Light"/>
                <a:cs typeface="Avenir Light"/>
              </a:rPr>
              <a:t>UNIVERSITY OF SYDNEY</a:t>
            </a:r>
            <a:br>
              <a:rPr lang="en-US" sz="1600" dirty="0">
                <a:latin typeface="Avenir Light"/>
                <a:cs typeface="Avenir Light"/>
              </a:rPr>
            </a:br>
            <a:r>
              <a:rPr lang="en-US" sz="1600" dirty="0" err="1">
                <a:latin typeface="Avenir Light"/>
                <a:cs typeface="Avenir Light"/>
              </a:rPr>
              <a:t>Abelardo</a:t>
            </a:r>
            <a:r>
              <a:rPr lang="en-US" sz="1600" dirty="0">
                <a:latin typeface="Avenir Light"/>
                <a:cs typeface="Avenir Light"/>
              </a:rPr>
              <a:t> </a:t>
            </a:r>
            <a:r>
              <a:rPr lang="en-US" sz="1600" dirty="0" err="1">
                <a:latin typeface="Avenir Light"/>
                <a:cs typeface="Avenir Light"/>
              </a:rPr>
              <a:t>Pardo</a:t>
            </a:r>
            <a:endParaRPr lang="en-US" sz="1600" dirty="0">
              <a:latin typeface="Avenir Light"/>
              <a:cs typeface="Avenir Light"/>
            </a:endParaRPr>
          </a:p>
          <a:p>
            <a:pPr marL="0" indent="0">
              <a:spcBef>
                <a:spcPts val="600"/>
              </a:spcBef>
              <a:buNone/>
            </a:pPr>
            <a:r>
              <a:rPr lang="en-US" sz="1600" dirty="0">
                <a:latin typeface="Avenir Light"/>
                <a:cs typeface="Avenir Light"/>
              </a:rPr>
              <a:t>UNIVERSITY OF TEXAS (ARLINGTON)</a:t>
            </a:r>
            <a:br>
              <a:rPr lang="en-US" sz="1600" dirty="0">
                <a:latin typeface="Avenir Light"/>
                <a:cs typeface="Avenir Light"/>
              </a:rPr>
            </a:br>
            <a:r>
              <a:rPr lang="en-US" sz="1600" dirty="0">
                <a:latin typeface="Avenir Light"/>
                <a:cs typeface="Avenir Light"/>
              </a:rPr>
              <a:t>George Siemens</a:t>
            </a:r>
          </a:p>
        </p:txBody>
      </p:sp>
      <p:sp>
        <p:nvSpPr>
          <p:cNvPr id="3" name="Slide Number Placeholder 2"/>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29</a:t>
            </a:fld>
            <a:endParaRPr lang="en-GB">
              <a:solidFill>
                <a:srgbClr val="000000">
                  <a:lumMod val="50000"/>
                  <a:lumOff val="50000"/>
                </a:srgbClr>
              </a:solidFill>
            </a:endParaRPr>
          </a:p>
        </p:txBody>
      </p:sp>
      <p:pic>
        <p:nvPicPr>
          <p:cNvPr id="4" name="QUT_Logo_2Lines_CMYK.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844" y="4546879"/>
            <a:ext cx="1914769" cy="564582"/>
          </a:xfrm>
          <a:prstGeom prst="rect">
            <a:avLst/>
          </a:prstGeom>
          <a:ln w="12700">
            <a:miter lim="400000"/>
          </a:ln>
        </p:spPr>
      </p:pic>
      <p:pic>
        <p:nvPicPr>
          <p:cNvPr id="5" name="UniSA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8001" y="4535449"/>
            <a:ext cx="1825852" cy="577530"/>
          </a:xfrm>
          <a:prstGeom prst="rect">
            <a:avLst/>
          </a:prstGeom>
          <a:ln w="12700">
            <a:miter lim="400000"/>
          </a:ln>
        </p:spPr>
      </p:pic>
      <p:pic>
        <p:nvPicPr>
          <p:cNvPr id="6" name="UTS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42564" y="4511491"/>
            <a:ext cx="1459372" cy="625446"/>
          </a:xfrm>
          <a:prstGeom prst="rect">
            <a:avLst/>
          </a:prstGeom>
          <a:ln w="12700">
            <a:miter lim="400000"/>
          </a:ln>
        </p:spPr>
      </p:pic>
      <p:pic>
        <p:nvPicPr>
          <p:cNvPr id="7" name="Usyd_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61797" y="4522918"/>
            <a:ext cx="1518555" cy="599975"/>
          </a:xfrm>
          <a:prstGeom prst="rect">
            <a:avLst/>
          </a:prstGeom>
          <a:ln w="12700">
            <a:miter lim="400000"/>
          </a:ln>
        </p:spPr>
      </p:pic>
      <p:pic>
        <p:nvPicPr>
          <p:cNvPr id="8" name="utarlington3.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70162" y="4508321"/>
            <a:ext cx="1661176" cy="628039"/>
          </a:xfrm>
          <a:prstGeom prst="rect">
            <a:avLst/>
          </a:prstGeom>
          <a:ln w="12700">
            <a:miter lim="400000"/>
          </a:ln>
        </p:spPr>
      </p:pic>
      <p:sp>
        <p:nvSpPr>
          <p:cNvPr id="9" name="TextBox 8">
            <a:extLst>
              <a:ext uri="{FF2B5EF4-FFF2-40B4-BE49-F238E27FC236}">
                <a16:creationId xmlns:a16="http://schemas.microsoft.com/office/drawing/2014/main" id="{409A6566-E93F-4944-8B10-3F2580F5C8B3}"/>
              </a:ext>
            </a:extLst>
          </p:cNvPr>
          <p:cNvSpPr txBox="1"/>
          <p:nvPr/>
        </p:nvSpPr>
        <p:spPr>
          <a:xfrm>
            <a:off x="5857879" y="2792592"/>
            <a:ext cx="2622321" cy="584775"/>
          </a:xfrm>
          <a:prstGeom prst="rect">
            <a:avLst/>
          </a:prstGeom>
          <a:noFill/>
          <a:ln w="25400">
            <a:solidFill>
              <a:srgbClr val="FF0000"/>
            </a:solidFill>
          </a:ln>
        </p:spPr>
        <p:txBody>
          <a:bodyPr wrap="none" rtlCol="0">
            <a:spAutoFit/>
          </a:bodyPr>
          <a:lstStyle/>
          <a:p>
            <a:pPr algn="r"/>
            <a:r>
              <a:rPr lang="en-AU" sz="1600" dirty="0">
                <a:solidFill>
                  <a:schemeClr val="tx1">
                    <a:lumMod val="50000"/>
                    <a:lumOff val="50000"/>
                  </a:schemeClr>
                </a:solidFill>
                <a:latin typeface="Avenir Roman" panose="02000503020000020003" pitchFamily="2" charset="0"/>
                <a:cs typeface="Calibri"/>
              </a:rPr>
              <a:t>final report now available! </a:t>
            </a:r>
          </a:p>
          <a:p>
            <a:pPr algn="r"/>
            <a:r>
              <a:rPr lang="en-AU" sz="1600" dirty="0">
                <a:solidFill>
                  <a:schemeClr val="tx1">
                    <a:lumMod val="50000"/>
                    <a:lumOff val="50000"/>
                  </a:schemeClr>
                </a:solidFill>
                <a:latin typeface="Avenir Roman" panose="02000503020000020003" pitchFamily="2" charset="0"/>
                <a:cs typeface="Calibri"/>
              </a:rPr>
              <a:t>see </a:t>
            </a:r>
            <a:r>
              <a:rPr lang="en-AU" sz="1600" dirty="0" err="1">
                <a:solidFill>
                  <a:schemeClr val="tx1">
                    <a:lumMod val="50000"/>
                    <a:lumOff val="50000"/>
                  </a:schemeClr>
                </a:solidFill>
                <a:latin typeface="Avenir Roman" panose="02000503020000020003" pitchFamily="2" charset="0"/>
                <a:cs typeface="Calibri"/>
              </a:rPr>
              <a:t>www.beyondlms.org</a:t>
            </a:r>
            <a:endParaRPr lang="en-AU" sz="1600" dirty="0">
              <a:solidFill>
                <a:schemeClr val="tx1">
                  <a:lumMod val="50000"/>
                  <a:lumOff val="50000"/>
                </a:schemeClr>
              </a:solidFill>
              <a:latin typeface="Avenir Roman" panose="02000503020000020003" pitchFamily="2" charset="0"/>
              <a:cs typeface="Calibri"/>
            </a:endParaRPr>
          </a:p>
        </p:txBody>
      </p:sp>
    </p:spTree>
    <p:extLst>
      <p:ext uri="{BB962C8B-B14F-4D97-AF65-F5344CB8AC3E}">
        <p14:creationId xmlns:p14="http://schemas.microsoft.com/office/powerpoint/2010/main" val="112708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2F6DDA-1355-8F4E-B81B-DFAE2A1065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2" name="Title 1">
            <a:extLst>
              <a:ext uri="{FF2B5EF4-FFF2-40B4-BE49-F238E27FC236}">
                <a16:creationId xmlns:a16="http://schemas.microsoft.com/office/drawing/2014/main" id="{59FB813C-061A-054A-B484-12B450D2EEC7}"/>
              </a:ext>
            </a:extLst>
          </p:cNvPr>
          <p:cNvSpPr>
            <a:spLocks noGrp="1"/>
          </p:cNvSpPr>
          <p:nvPr>
            <p:ph type="title"/>
          </p:nvPr>
        </p:nvSpPr>
        <p:spPr>
          <a:xfrm>
            <a:off x="345563" y="4266262"/>
            <a:ext cx="8258895" cy="602103"/>
          </a:xfrm>
        </p:spPr>
        <p:txBody>
          <a:bodyPr/>
          <a:lstStyle/>
          <a:p>
            <a:r>
              <a:rPr lang="en-AU" dirty="0">
                <a:solidFill>
                  <a:schemeClr val="bg1"/>
                </a:solidFill>
              </a:rPr>
              <a:t>what is a LA ecosystem?</a:t>
            </a:r>
          </a:p>
        </p:txBody>
      </p:sp>
      <p:sp>
        <p:nvSpPr>
          <p:cNvPr id="4" name="Slide Number Placeholder 3">
            <a:extLst>
              <a:ext uri="{FF2B5EF4-FFF2-40B4-BE49-F238E27FC236}">
                <a16:creationId xmlns:a16="http://schemas.microsoft.com/office/drawing/2014/main" id="{9C08D7F1-BF02-8E47-A9E7-26C1D503C694}"/>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3</a:t>
            </a:fld>
            <a:endParaRPr lang="en-GB">
              <a:solidFill>
                <a:srgbClr val="000000">
                  <a:lumMod val="50000"/>
                  <a:lumOff val="50000"/>
                </a:srgbClr>
              </a:solidFill>
            </a:endParaRPr>
          </a:p>
        </p:txBody>
      </p:sp>
    </p:spTree>
    <p:extLst>
      <p:ext uri="{BB962C8B-B14F-4D97-AF65-F5344CB8AC3E}">
        <p14:creationId xmlns:p14="http://schemas.microsoft.com/office/powerpoint/2010/main" val="2741564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p:nvPr/>
        </p:nvSpPr>
        <p:spPr>
          <a:xfrm>
            <a:off x="2369495" y="1937813"/>
            <a:ext cx="84065" cy="1227588"/>
          </a:xfrm>
          <a:prstGeom prst="rect">
            <a:avLst/>
          </a:prstGeom>
          <a:solidFill>
            <a:srgbClr val="FFFFFF"/>
          </a:solidFill>
          <a:ln w="12700">
            <a:miter lim="400000"/>
          </a:ln>
        </p:spPr>
        <p:txBody>
          <a:bodyPr lIns="31887" tIns="31887" rIns="31887" bIns="31887" anchor="ctr"/>
          <a:lstStyle/>
          <a:p>
            <a:pPr>
              <a:defRPr sz="2600">
                <a:latin typeface="Helvetica Light"/>
                <a:ea typeface="Helvetica Light"/>
                <a:cs typeface="Helvetica Light"/>
                <a:sym typeface="Helvetica Light"/>
              </a:defRPr>
            </a:pPr>
            <a:endParaRPr sz="2600"/>
          </a:p>
        </p:txBody>
      </p:sp>
      <p:sp>
        <p:nvSpPr>
          <p:cNvPr id="2" name="Title 1"/>
          <p:cNvSpPr>
            <a:spLocks noGrp="1"/>
          </p:cNvSpPr>
          <p:nvPr>
            <p:ph type="title"/>
          </p:nvPr>
        </p:nvSpPr>
        <p:spPr>
          <a:xfrm>
            <a:off x="346229" y="-43218"/>
            <a:ext cx="8258224" cy="726823"/>
          </a:xfrm>
        </p:spPr>
        <p:txBody>
          <a:bodyPr/>
          <a:lstStyle/>
          <a:p>
            <a:r>
              <a:rPr lang="en-US" dirty="0">
                <a:solidFill>
                  <a:schemeClr val="tx1"/>
                </a:solidFill>
                <a:latin typeface="Avenir Light"/>
                <a:cs typeface="Avenir Light"/>
              </a:rPr>
              <a:t>the connected learning analytics toolkit</a:t>
            </a:r>
          </a:p>
        </p:txBody>
      </p:sp>
      <p:pic>
        <p:nvPicPr>
          <p:cNvPr id="30" name="Screen Shot 2016-04-08 at 8.36.14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4110" y="791472"/>
            <a:ext cx="2125380" cy="1734561"/>
          </a:xfrm>
          <a:prstGeom prst="rect">
            <a:avLst/>
          </a:prstGeom>
          <a:ln w="12700">
            <a:miter lim="400000"/>
          </a:ln>
        </p:spPr>
      </p:pic>
      <p:sp>
        <p:nvSpPr>
          <p:cNvPr id="31" name="Shape 268"/>
          <p:cNvSpPr/>
          <p:nvPr/>
        </p:nvSpPr>
        <p:spPr>
          <a:xfrm>
            <a:off x="3805171" y="732787"/>
            <a:ext cx="1286186" cy="5950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defRPr sz="2800">
                <a:solidFill>
                  <a:srgbClr val="000000"/>
                </a:solidFill>
                <a:latin typeface="Helvetica Light"/>
                <a:ea typeface="Helvetica Light"/>
                <a:cs typeface="Helvetica Light"/>
                <a:sym typeface="Helvetica Light"/>
              </a:defRPr>
            </a:pPr>
            <a:r>
              <a:rPr sz="1600" dirty="0">
                <a:latin typeface="Avenir Light"/>
                <a:cs typeface="Avenir Light"/>
              </a:rPr>
              <a:t>Learning </a:t>
            </a:r>
          </a:p>
          <a:p>
            <a:pPr algn="ctr">
              <a:defRPr sz="2800">
                <a:solidFill>
                  <a:srgbClr val="000000"/>
                </a:solidFill>
                <a:latin typeface="Helvetica Light"/>
                <a:ea typeface="Helvetica Light"/>
                <a:cs typeface="Helvetica Light"/>
                <a:sym typeface="Helvetica Light"/>
              </a:defRPr>
            </a:pPr>
            <a:r>
              <a:rPr sz="1600" dirty="0">
                <a:latin typeface="Avenir Light"/>
                <a:cs typeface="Avenir Light"/>
              </a:rPr>
              <a:t>Record Store</a:t>
            </a:r>
          </a:p>
        </p:txBody>
      </p:sp>
      <p:sp>
        <p:nvSpPr>
          <p:cNvPr id="33" name="Shape 270"/>
          <p:cNvSpPr/>
          <p:nvPr/>
        </p:nvSpPr>
        <p:spPr>
          <a:xfrm>
            <a:off x="5500235" y="1620525"/>
            <a:ext cx="623569"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1900">
                <a:solidFill>
                  <a:srgbClr val="000000"/>
                </a:solidFill>
                <a:latin typeface="Helvetica Light"/>
                <a:ea typeface="Helvetica Light"/>
                <a:cs typeface="Helvetica Light"/>
                <a:sym typeface="Helvetica Light"/>
              </a:defRPr>
            </a:lvl1pPr>
          </a:lstStyle>
          <a:p>
            <a:r>
              <a:rPr sz="1200" dirty="0">
                <a:latin typeface="Avenir Light"/>
                <a:cs typeface="Avenir Light"/>
              </a:rPr>
              <a:t>analysis</a:t>
            </a:r>
          </a:p>
        </p:txBody>
      </p:sp>
      <p:sp>
        <p:nvSpPr>
          <p:cNvPr id="37" name="Shape 275"/>
          <p:cNvSpPr/>
          <p:nvPr/>
        </p:nvSpPr>
        <p:spPr>
          <a:xfrm>
            <a:off x="5195074" y="1608512"/>
            <a:ext cx="1379581" cy="1"/>
          </a:xfrm>
          <a:prstGeom prst="line">
            <a:avLst/>
          </a:prstGeom>
          <a:ln w="28575" cmpd="sng">
            <a:solidFill>
              <a:srgbClr val="000000"/>
            </a:solidFill>
            <a:miter lim="400000"/>
            <a:tailEnd type="triangle"/>
          </a:ln>
        </p:spPr>
        <p:txBody>
          <a:bodyPr lIns="50800" tIns="50800" rIns="50800" bIns="50800" anchor="b" anchorCtr="1"/>
          <a:lstStyle/>
          <a:p>
            <a:pPr algn="ctr">
              <a:defRPr sz="2600">
                <a:latin typeface="Helvetica Light"/>
                <a:ea typeface="Helvetica Light"/>
                <a:cs typeface="Helvetica Light"/>
                <a:sym typeface="Helvetica Light"/>
              </a:defRPr>
            </a:pPr>
            <a:endParaRPr sz="1000" dirty="0">
              <a:latin typeface="Avenir Light"/>
              <a:cs typeface="Avenir Light"/>
            </a:endParaRPr>
          </a:p>
        </p:txBody>
      </p:sp>
      <p:pic>
        <p:nvPicPr>
          <p:cNvPr id="38" name="Screen Shot 2016-04-08 at 9.19.40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2189" y="590449"/>
            <a:ext cx="1648275" cy="1935587"/>
          </a:xfrm>
          <a:prstGeom prst="rect">
            <a:avLst/>
          </a:prstGeom>
          <a:ln w="12700">
            <a:miter lim="400000"/>
          </a:ln>
        </p:spPr>
      </p:pic>
      <p:sp>
        <p:nvSpPr>
          <p:cNvPr id="39" name="Can 38"/>
          <p:cNvSpPr/>
          <p:nvPr/>
        </p:nvSpPr>
        <p:spPr bwMode="auto">
          <a:xfrm>
            <a:off x="4004602" y="1445506"/>
            <a:ext cx="822960" cy="613269"/>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r>
              <a:rPr lang="en-US" dirty="0" err="1">
                <a:latin typeface="Avenir Light"/>
                <a:cs typeface="Avenir Light"/>
              </a:rPr>
              <a:t>xAPI</a:t>
            </a:r>
            <a:endParaRPr lang="en-US" dirty="0">
              <a:latin typeface="Avenir Light"/>
              <a:cs typeface="Avenir Light"/>
            </a:endParaRPr>
          </a:p>
        </p:txBody>
      </p:sp>
      <p:sp>
        <p:nvSpPr>
          <p:cNvPr id="32" name="Shape 269"/>
          <p:cNvSpPr/>
          <p:nvPr/>
        </p:nvSpPr>
        <p:spPr>
          <a:xfrm>
            <a:off x="2791030" y="1620525"/>
            <a:ext cx="684483" cy="28725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1900">
                <a:solidFill>
                  <a:srgbClr val="000000"/>
                </a:solidFill>
                <a:latin typeface="Helvetica Light"/>
                <a:ea typeface="Helvetica Light"/>
                <a:cs typeface="Helvetica Light"/>
                <a:sym typeface="Helvetica Light"/>
              </a:defRPr>
            </a:lvl1pPr>
          </a:lstStyle>
          <a:p>
            <a:r>
              <a:rPr sz="1200" dirty="0">
                <a:latin typeface="Avenir Light"/>
                <a:cs typeface="Avenir Light"/>
              </a:rPr>
              <a:t>scraping</a:t>
            </a:r>
          </a:p>
        </p:txBody>
      </p:sp>
      <p:sp>
        <p:nvSpPr>
          <p:cNvPr id="41" name="Shape 275"/>
          <p:cNvSpPr/>
          <p:nvPr/>
        </p:nvSpPr>
        <p:spPr>
          <a:xfrm flipV="1">
            <a:off x="2578855" y="1608508"/>
            <a:ext cx="1213749" cy="0"/>
          </a:xfrm>
          <a:prstGeom prst="line">
            <a:avLst/>
          </a:prstGeom>
          <a:ln w="28575" cmpd="sng">
            <a:solidFill>
              <a:srgbClr val="000000"/>
            </a:solidFill>
            <a:miter lim="400000"/>
            <a:tailEnd type="triangle"/>
          </a:ln>
        </p:spPr>
        <p:txBody>
          <a:bodyPr lIns="50800" tIns="50800" rIns="50800" bIns="50800" anchor="b" anchorCtr="1"/>
          <a:lstStyle/>
          <a:p>
            <a:pPr algn="ctr">
              <a:defRPr sz="2600">
                <a:latin typeface="Helvetica Light"/>
                <a:ea typeface="Helvetica Light"/>
                <a:cs typeface="Helvetica Light"/>
                <a:sym typeface="Helvetica Light"/>
              </a:defRPr>
            </a:pPr>
            <a:endParaRPr sz="1000" dirty="0">
              <a:latin typeface="Avenir Light"/>
              <a:cs typeface="Avenir Light"/>
            </a:endParaRPr>
          </a:p>
        </p:txBody>
      </p:sp>
      <p:pic>
        <p:nvPicPr>
          <p:cNvPr id="44" name="Screen Shot 2015-12-01 at 9.18.0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06113" y="3280821"/>
            <a:ext cx="2012106" cy="1399957"/>
          </a:xfrm>
          <a:prstGeom prst="rect">
            <a:avLst/>
          </a:prstGeom>
          <a:ln w="12700">
            <a:miter lim="400000"/>
          </a:ln>
        </p:spPr>
      </p:pic>
      <p:pic>
        <p:nvPicPr>
          <p:cNvPr id="45" name="PROJ-TEAM-SNA.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69491" y="3280821"/>
            <a:ext cx="1827380" cy="1390897"/>
          </a:xfrm>
          <a:prstGeom prst="rect">
            <a:avLst/>
          </a:prstGeom>
          <a:ln w="12700">
            <a:miter lim="400000"/>
          </a:ln>
        </p:spPr>
      </p:pic>
      <p:pic>
        <p:nvPicPr>
          <p:cNvPr id="46" name="Screen Shot 2015-12-01 at 9.15.42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0325" y="3280818"/>
            <a:ext cx="1559317" cy="1494203"/>
          </a:xfrm>
          <a:prstGeom prst="rect">
            <a:avLst/>
          </a:prstGeom>
          <a:ln w="12700">
            <a:miter lim="400000"/>
          </a:ln>
        </p:spPr>
      </p:pic>
      <p:pic>
        <p:nvPicPr>
          <p:cNvPr id="47" name="LearningLockerCloud.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06806" y="3280821"/>
            <a:ext cx="2098231" cy="1462021"/>
          </a:xfrm>
          <a:prstGeom prst="rect">
            <a:avLst/>
          </a:prstGeom>
          <a:ln w="12700">
            <a:miter lim="400000"/>
          </a:ln>
        </p:spPr>
      </p:pic>
      <p:sp>
        <p:nvSpPr>
          <p:cNvPr id="54" name="Shape 268"/>
          <p:cNvSpPr/>
          <p:nvPr/>
        </p:nvSpPr>
        <p:spPr>
          <a:xfrm>
            <a:off x="6748385" y="2168559"/>
            <a:ext cx="1672124" cy="34881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defRPr sz="2800">
                <a:solidFill>
                  <a:srgbClr val="000000"/>
                </a:solidFill>
                <a:latin typeface="Helvetica Light"/>
                <a:ea typeface="Helvetica Light"/>
                <a:cs typeface="Helvetica Light"/>
                <a:sym typeface="Helvetica Light"/>
              </a:defRPr>
            </a:pPr>
            <a:r>
              <a:rPr lang="en-AU" sz="1600" dirty="0">
                <a:latin typeface="Avenir Light"/>
                <a:cs typeface="Avenir Light"/>
              </a:rPr>
              <a:t>l</a:t>
            </a:r>
            <a:r>
              <a:rPr sz="1600" dirty="0">
                <a:latin typeface="Avenir Light"/>
                <a:cs typeface="Avenir Light"/>
              </a:rPr>
              <a:t>earning </a:t>
            </a:r>
            <a:r>
              <a:rPr lang="en-AU" sz="1600" dirty="0">
                <a:latin typeface="Avenir Light"/>
                <a:cs typeface="Avenir Light"/>
              </a:rPr>
              <a:t>analytics</a:t>
            </a:r>
            <a:endParaRPr sz="1600" dirty="0">
              <a:latin typeface="Avenir Light"/>
              <a:cs typeface="Avenir Light"/>
            </a:endParaRPr>
          </a:p>
        </p:txBody>
      </p:sp>
      <p:sp>
        <p:nvSpPr>
          <p:cNvPr id="55" name="Shape 268"/>
          <p:cNvSpPr/>
          <p:nvPr/>
        </p:nvSpPr>
        <p:spPr>
          <a:xfrm>
            <a:off x="6607871" y="2857522"/>
            <a:ext cx="1936428" cy="34881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defRPr sz="2800">
                <a:solidFill>
                  <a:srgbClr val="000000"/>
                </a:solidFill>
                <a:latin typeface="Helvetica Light"/>
                <a:ea typeface="Helvetica Light"/>
                <a:cs typeface="Helvetica Light"/>
                <a:sym typeface="Helvetica Light"/>
              </a:defRPr>
            </a:pPr>
            <a:r>
              <a:rPr lang="en-AU" sz="1600" dirty="0">
                <a:latin typeface="Avenir Light"/>
                <a:cs typeface="Avenir Light"/>
              </a:rPr>
              <a:t>admin &amp; developers</a:t>
            </a:r>
            <a:endParaRPr sz="1600" dirty="0">
              <a:latin typeface="Avenir Light"/>
              <a:cs typeface="Avenir Light"/>
            </a:endParaRPr>
          </a:p>
        </p:txBody>
      </p:sp>
      <p:sp>
        <p:nvSpPr>
          <p:cNvPr id="56" name="Shape 268"/>
          <p:cNvSpPr/>
          <p:nvPr/>
        </p:nvSpPr>
        <p:spPr>
          <a:xfrm>
            <a:off x="4571728" y="2852269"/>
            <a:ext cx="1064394" cy="34881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defRPr sz="2800">
                <a:solidFill>
                  <a:srgbClr val="000000"/>
                </a:solidFill>
                <a:latin typeface="Helvetica Light"/>
                <a:ea typeface="Helvetica Light"/>
                <a:cs typeface="Helvetica Light"/>
                <a:sym typeface="Helvetica Light"/>
              </a:defRPr>
            </a:pPr>
            <a:r>
              <a:rPr lang="en-AU" sz="1600" dirty="0">
                <a:latin typeface="Avenir Light"/>
                <a:cs typeface="Avenir Light"/>
              </a:rPr>
              <a:t>academics</a:t>
            </a:r>
            <a:endParaRPr sz="1600" dirty="0">
              <a:latin typeface="Avenir Light"/>
              <a:cs typeface="Avenir Light"/>
            </a:endParaRPr>
          </a:p>
        </p:txBody>
      </p:sp>
      <p:sp>
        <p:nvSpPr>
          <p:cNvPr id="57" name="Shape 268"/>
          <p:cNvSpPr/>
          <p:nvPr/>
        </p:nvSpPr>
        <p:spPr>
          <a:xfrm>
            <a:off x="1277179" y="2857521"/>
            <a:ext cx="883255" cy="34881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defRPr sz="2800">
                <a:solidFill>
                  <a:srgbClr val="000000"/>
                </a:solidFill>
                <a:latin typeface="Helvetica Light"/>
                <a:ea typeface="Helvetica Light"/>
                <a:cs typeface="Helvetica Light"/>
                <a:sym typeface="Helvetica Light"/>
              </a:defRPr>
            </a:pPr>
            <a:r>
              <a:rPr lang="en-AU" sz="1600" dirty="0">
                <a:latin typeface="Avenir Light"/>
                <a:cs typeface="Avenir Light"/>
              </a:rPr>
              <a:t>students</a:t>
            </a:r>
            <a:endParaRPr sz="1600" dirty="0">
              <a:latin typeface="Avenir Light"/>
              <a:cs typeface="Avenir Light"/>
            </a:endParaRPr>
          </a:p>
        </p:txBody>
      </p:sp>
      <p:sp>
        <p:nvSpPr>
          <p:cNvPr id="58" name="Shape 275"/>
          <p:cNvSpPr/>
          <p:nvPr/>
        </p:nvSpPr>
        <p:spPr>
          <a:xfrm>
            <a:off x="7033392" y="2526030"/>
            <a:ext cx="329379" cy="392920"/>
          </a:xfrm>
          <a:prstGeom prst="line">
            <a:avLst/>
          </a:prstGeom>
          <a:ln w="28575" cmpd="sng">
            <a:solidFill>
              <a:srgbClr val="000000"/>
            </a:solidFill>
            <a:miter lim="400000"/>
            <a:tailEnd type="triangle"/>
          </a:ln>
        </p:spPr>
        <p:txBody>
          <a:bodyPr lIns="50800" tIns="50800" rIns="50800" bIns="50800" anchor="b" anchorCtr="1"/>
          <a:lstStyle/>
          <a:p>
            <a:pPr algn="ctr">
              <a:defRPr sz="2600">
                <a:latin typeface="Helvetica Light"/>
                <a:ea typeface="Helvetica Light"/>
                <a:cs typeface="Helvetica Light"/>
                <a:sym typeface="Helvetica Light"/>
              </a:defRPr>
            </a:pPr>
            <a:endParaRPr sz="1000" dirty="0">
              <a:latin typeface="Avenir Light"/>
              <a:cs typeface="Avenir Light"/>
            </a:endParaRPr>
          </a:p>
        </p:txBody>
      </p:sp>
      <p:sp>
        <p:nvSpPr>
          <p:cNvPr id="59" name="Shape 275"/>
          <p:cNvSpPr/>
          <p:nvPr/>
        </p:nvSpPr>
        <p:spPr>
          <a:xfrm flipH="1">
            <a:off x="5635863" y="2526034"/>
            <a:ext cx="1397529" cy="392921"/>
          </a:xfrm>
          <a:prstGeom prst="line">
            <a:avLst/>
          </a:prstGeom>
          <a:ln w="28575" cmpd="sng">
            <a:solidFill>
              <a:srgbClr val="000000"/>
            </a:solidFill>
            <a:miter lim="400000"/>
            <a:tailEnd type="triangle"/>
          </a:ln>
        </p:spPr>
        <p:txBody>
          <a:bodyPr lIns="50800" tIns="50800" rIns="50800" bIns="50800" anchor="b" anchorCtr="1"/>
          <a:lstStyle/>
          <a:p>
            <a:pPr algn="ctr">
              <a:defRPr sz="2600">
                <a:latin typeface="Helvetica Light"/>
                <a:ea typeface="Helvetica Light"/>
                <a:cs typeface="Helvetica Light"/>
                <a:sym typeface="Helvetica Light"/>
              </a:defRPr>
            </a:pPr>
            <a:endParaRPr sz="1000" dirty="0">
              <a:latin typeface="Avenir Light"/>
              <a:cs typeface="Avenir Light"/>
            </a:endParaRPr>
          </a:p>
        </p:txBody>
      </p:sp>
      <p:sp>
        <p:nvSpPr>
          <p:cNvPr id="60" name="Shape 275"/>
          <p:cNvSpPr/>
          <p:nvPr/>
        </p:nvSpPr>
        <p:spPr>
          <a:xfrm flipH="1">
            <a:off x="2159645" y="2526029"/>
            <a:ext cx="4873747" cy="500788"/>
          </a:xfrm>
          <a:prstGeom prst="line">
            <a:avLst/>
          </a:prstGeom>
          <a:ln w="28575" cmpd="sng">
            <a:solidFill>
              <a:srgbClr val="000000"/>
            </a:solidFill>
            <a:miter lim="400000"/>
            <a:tailEnd type="triangle"/>
          </a:ln>
        </p:spPr>
        <p:txBody>
          <a:bodyPr lIns="50800" tIns="50800" rIns="50800" bIns="50800" anchor="b" anchorCtr="1"/>
          <a:lstStyle/>
          <a:p>
            <a:pPr algn="ctr">
              <a:defRPr sz="2600">
                <a:latin typeface="Helvetica Light"/>
                <a:ea typeface="Helvetica Light"/>
                <a:cs typeface="Helvetica Light"/>
                <a:sym typeface="Helvetica Light"/>
              </a:defRPr>
            </a:pPr>
            <a:endParaRPr sz="1000" dirty="0">
              <a:latin typeface="Avenir Light"/>
              <a:cs typeface="Avenir Light"/>
            </a:endParaRPr>
          </a:p>
        </p:txBody>
      </p:sp>
      <p:sp>
        <p:nvSpPr>
          <p:cNvPr id="61" name="Shape 268"/>
          <p:cNvSpPr/>
          <p:nvPr/>
        </p:nvSpPr>
        <p:spPr>
          <a:xfrm>
            <a:off x="1161230" y="2177220"/>
            <a:ext cx="1292212" cy="34881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defRPr sz="2800">
                <a:solidFill>
                  <a:srgbClr val="000000"/>
                </a:solidFill>
                <a:latin typeface="Helvetica Light"/>
                <a:ea typeface="Helvetica Light"/>
                <a:cs typeface="Helvetica Light"/>
                <a:sym typeface="Helvetica Light"/>
              </a:defRPr>
            </a:pPr>
            <a:r>
              <a:rPr sz="1600" dirty="0">
                <a:latin typeface="Avenir Light"/>
                <a:cs typeface="Avenir Light"/>
              </a:rPr>
              <a:t> </a:t>
            </a:r>
            <a:r>
              <a:rPr lang="en-AU" sz="1600" dirty="0">
                <a:latin typeface="Avenir Light"/>
                <a:cs typeface="Avenir Light"/>
              </a:rPr>
              <a:t>social media</a:t>
            </a:r>
            <a:endParaRPr sz="1600" dirty="0">
              <a:latin typeface="Avenir Light"/>
              <a:cs typeface="Avenir Light"/>
            </a:endParaRPr>
          </a:p>
        </p:txBody>
      </p:sp>
      <p:sp>
        <p:nvSpPr>
          <p:cNvPr id="3" name="Rectangle 2">
            <a:extLst>
              <a:ext uri="{FF2B5EF4-FFF2-40B4-BE49-F238E27FC236}">
                <a16:creationId xmlns:a16="http://schemas.microsoft.com/office/drawing/2014/main" id="{F9DCFBCB-94A3-B746-A830-EEFE50E77519}"/>
              </a:ext>
            </a:extLst>
          </p:cNvPr>
          <p:cNvSpPr/>
          <p:nvPr/>
        </p:nvSpPr>
        <p:spPr>
          <a:xfrm>
            <a:off x="0" y="4681835"/>
            <a:ext cx="8833104" cy="430887"/>
          </a:xfrm>
          <a:prstGeom prst="rect">
            <a:avLst/>
          </a:prstGeom>
          <a:solidFill>
            <a:schemeClr val="bg1"/>
          </a:solidFill>
        </p:spPr>
        <p:txBody>
          <a:bodyPr wrap="square">
            <a:spAutoFit/>
          </a:bodyPr>
          <a:lstStyle/>
          <a:p>
            <a:pPr marL="317500" indent="-309563"/>
            <a:r>
              <a:rPr lang="en-AU" sz="1100" dirty="0">
                <a:solidFill>
                  <a:srgbClr val="000000"/>
                </a:solidFill>
                <a:latin typeface="Avenir Light" panose="020B0402020203020204" pitchFamily="34" charset="77"/>
              </a:rPr>
              <a:t>Kitto, K., Cross, S., Waters, Z., Lupton, M. (2015). Learning Analytics beyond the LMS: the Connected Learning Analytics Toolkit. In Proceedings of the Fifth International Conference on Learning Analytics and Knowledge (LAK15). ACM, New York, NY, USA, 11-15. </a:t>
            </a:r>
            <a:endParaRPr lang="en-US" sz="1100" dirty="0">
              <a:latin typeface="Avenir Light" panose="020B0402020203020204" pitchFamily="34" charset="77"/>
            </a:endParaRPr>
          </a:p>
        </p:txBody>
      </p:sp>
    </p:spTree>
    <p:extLst>
      <p:ext uri="{BB962C8B-B14F-4D97-AF65-F5344CB8AC3E}">
        <p14:creationId xmlns:p14="http://schemas.microsoft.com/office/powerpoint/2010/main" val="1064128805"/>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F784D-DE66-1B41-A1FD-E91F80B1824A}"/>
              </a:ext>
            </a:extLst>
          </p:cNvPr>
          <p:cNvSpPr>
            <a:spLocks noGrp="1"/>
          </p:cNvSpPr>
          <p:nvPr>
            <p:ph type="title"/>
          </p:nvPr>
        </p:nvSpPr>
        <p:spPr>
          <a:xfrm>
            <a:off x="832104" y="226087"/>
            <a:ext cx="7772345" cy="602103"/>
          </a:xfrm>
        </p:spPr>
        <p:txBody>
          <a:bodyPr/>
          <a:lstStyle/>
          <a:p>
            <a:r>
              <a:rPr lang="en-US" dirty="0"/>
              <a:t>CLA toolkit V2</a:t>
            </a:r>
          </a:p>
        </p:txBody>
      </p:sp>
      <p:sp>
        <p:nvSpPr>
          <p:cNvPr id="3" name="Content Placeholder 2">
            <a:extLst>
              <a:ext uri="{FF2B5EF4-FFF2-40B4-BE49-F238E27FC236}">
                <a16:creationId xmlns:a16="http://schemas.microsoft.com/office/drawing/2014/main" id="{95094A3C-D46F-0941-BDD8-BB103FDEB8C8}"/>
              </a:ext>
            </a:extLst>
          </p:cNvPr>
          <p:cNvSpPr>
            <a:spLocks noGrp="1"/>
          </p:cNvSpPr>
          <p:nvPr>
            <p:ph idx="1"/>
          </p:nvPr>
        </p:nvSpPr>
        <p:spPr>
          <a:xfrm>
            <a:off x="1014311" y="991257"/>
            <a:ext cx="4298354" cy="3756813"/>
          </a:xfrm>
        </p:spPr>
        <p:txBody>
          <a:bodyPr/>
          <a:lstStyle/>
          <a:p>
            <a:r>
              <a:rPr lang="en-US" sz="2000" dirty="0"/>
              <a:t>no dashboards reports!</a:t>
            </a:r>
          </a:p>
          <a:p>
            <a:r>
              <a:rPr lang="en-US" sz="2000" dirty="0"/>
              <a:t>it just collects data and sends it to the LRS</a:t>
            </a:r>
          </a:p>
          <a:p>
            <a:r>
              <a:rPr lang="en-US" sz="2000" dirty="0"/>
              <a:t>maintains modularity</a:t>
            </a:r>
          </a:p>
          <a:p>
            <a:r>
              <a:rPr lang="en-US" sz="2000" dirty="0" err="1"/>
              <a:t>trello</a:t>
            </a:r>
            <a:r>
              <a:rPr lang="en-US" sz="2000" dirty="0"/>
              <a:t>, slack, twitter, GitHub integrations </a:t>
            </a:r>
          </a:p>
          <a:p>
            <a:r>
              <a:rPr lang="en-US" sz="2000" dirty="0"/>
              <a:t>a second suite of tools are used to deliver LA, dashboards, and other tools (e.g. piping data to </a:t>
            </a:r>
            <a:r>
              <a:rPr lang="en-US" sz="2000" dirty="0" err="1"/>
              <a:t>OnTask</a:t>
            </a:r>
            <a:r>
              <a:rPr lang="en-US" sz="2000" dirty="0"/>
              <a:t>)</a:t>
            </a:r>
          </a:p>
          <a:p>
            <a:r>
              <a:rPr lang="en-US" sz="2000" dirty="0">
                <a:hlinkClick r:id="rId2"/>
              </a:rPr>
              <a:t>http://www.beyondlms.org/tools/CLAtoolkit/</a:t>
            </a:r>
            <a:r>
              <a:rPr lang="en-US" sz="2000" dirty="0"/>
              <a:t> has more information</a:t>
            </a:r>
          </a:p>
        </p:txBody>
      </p:sp>
      <p:sp>
        <p:nvSpPr>
          <p:cNvPr id="4" name="Slide Number Placeholder 3">
            <a:extLst>
              <a:ext uri="{FF2B5EF4-FFF2-40B4-BE49-F238E27FC236}">
                <a16:creationId xmlns:a16="http://schemas.microsoft.com/office/drawing/2014/main" id="{D08DCE05-E7BE-BF49-8324-5001574F0A05}"/>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31</a:t>
            </a:fld>
            <a:endParaRPr lang="en-GB">
              <a:solidFill>
                <a:srgbClr val="000000">
                  <a:lumMod val="50000"/>
                  <a:lumOff val="50000"/>
                </a:srgbClr>
              </a:solidFill>
            </a:endParaRPr>
          </a:p>
        </p:txBody>
      </p:sp>
      <p:pic>
        <p:nvPicPr>
          <p:cNvPr id="14338" name="Picture 2" descr="https://lh4.googleusercontent.com/RvFLJoUwM3SGd0ECqQChsINylFj0QEFb7KwhJRWaphg-3TasL51NIPxHGt2ZBQ-G9o_LYSPYAYRG3e9vO1HVC96oJolzgYKQse17u-UqrfzlWywg4kMnUytluk01cwY_9lqajau8">
            <a:extLst>
              <a:ext uri="{FF2B5EF4-FFF2-40B4-BE49-F238E27FC236}">
                <a16:creationId xmlns:a16="http://schemas.microsoft.com/office/drawing/2014/main" id="{CC4726C8-D827-3648-ADBA-4E75FF609F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997" y="0"/>
            <a:ext cx="9318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12F22EA-6CE8-9747-9303-E80CFED2156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89110" y="694256"/>
            <a:ext cx="3178756" cy="3472180"/>
          </a:xfrm>
          <a:prstGeom prst="rect">
            <a:avLst/>
          </a:prstGeom>
        </p:spPr>
      </p:pic>
    </p:spTree>
    <p:extLst>
      <p:ext uri="{BB962C8B-B14F-4D97-AF65-F5344CB8AC3E}">
        <p14:creationId xmlns:p14="http://schemas.microsoft.com/office/powerpoint/2010/main" val="624829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jump for joy">
            <a:extLst>
              <a:ext uri="{FF2B5EF4-FFF2-40B4-BE49-F238E27FC236}">
                <a16:creationId xmlns:a16="http://schemas.microsoft.com/office/drawing/2014/main" id="{9A1B8E58-94CD-3446-B362-CAFE97A5E4F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53D55A-C183-5542-B0B0-4F40D5530E3A}"/>
              </a:ext>
            </a:extLst>
          </p:cNvPr>
          <p:cNvSpPr>
            <a:spLocks noGrp="1"/>
          </p:cNvSpPr>
          <p:nvPr>
            <p:ph type="title"/>
          </p:nvPr>
        </p:nvSpPr>
        <p:spPr>
          <a:xfrm>
            <a:off x="231270" y="259138"/>
            <a:ext cx="8258895" cy="602103"/>
          </a:xfrm>
        </p:spPr>
        <p:txBody>
          <a:bodyPr/>
          <a:lstStyle/>
          <a:p>
            <a:r>
              <a:rPr lang="en-AU" dirty="0"/>
              <a:t>you will get to build one in a minute!!!</a:t>
            </a:r>
          </a:p>
        </p:txBody>
      </p:sp>
      <p:sp>
        <p:nvSpPr>
          <p:cNvPr id="4" name="Slide Number Placeholder 3">
            <a:extLst>
              <a:ext uri="{FF2B5EF4-FFF2-40B4-BE49-F238E27FC236}">
                <a16:creationId xmlns:a16="http://schemas.microsoft.com/office/drawing/2014/main" id="{32A39EB3-E907-A641-BFCB-B2402656C2E0}"/>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32</a:t>
            </a:fld>
            <a:endParaRPr lang="en-GB">
              <a:solidFill>
                <a:srgbClr val="000000">
                  <a:lumMod val="50000"/>
                  <a:lumOff val="50000"/>
                </a:srgbClr>
              </a:solidFill>
            </a:endParaRPr>
          </a:p>
        </p:txBody>
      </p:sp>
    </p:spTree>
    <p:extLst>
      <p:ext uri="{BB962C8B-B14F-4D97-AF65-F5344CB8AC3E}">
        <p14:creationId xmlns:p14="http://schemas.microsoft.com/office/powerpoint/2010/main" val="4238985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6D5B94-62D4-6A4C-B257-89A90716C319}"/>
              </a:ext>
            </a:extLst>
          </p:cNvPr>
          <p:cNvSpPr>
            <a:spLocks noGrp="1"/>
          </p:cNvSpPr>
          <p:nvPr>
            <p:ph type="title"/>
          </p:nvPr>
        </p:nvSpPr>
        <p:spPr>
          <a:xfrm>
            <a:off x="345554" y="226087"/>
            <a:ext cx="8258895" cy="602103"/>
          </a:xfrm>
        </p:spPr>
        <p:txBody>
          <a:bodyPr/>
          <a:lstStyle/>
          <a:p>
            <a:r>
              <a:rPr lang="en-US" dirty="0"/>
              <a:t>Learning Record Stores (LRSs)</a:t>
            </a:r>
          </a:p>
        </p:txBody>
      </p:sp>
      <p:sp>
        <p:nvSpPr>
          <p:cNvPr id="2" name="Slide Number Placeholder 1">
            <a:extLst>
              <a:ext uri="{FF2B5EF4-FFF2-40B4-BE49-F238E27FC236}">
                <a16:creationId xmlns:a16="http://schemas.microsoft.com/office/drawing/2014/main" id="{04CDE6AE-2643-8E40-94A8-F146EB780E42}"/>
              </a:ext>
            </a:extLst>
          </p:cNvPr>
          <p:cNvSpPr>
            <a:spLocks noGrp="1"/>
          </p:cNvSpPr>
          <p:nvPr>
            <p:ph type="sldNum" sz="quarter" idx="11"/>
          </p:nvPr>
        </p:nvSpPr>
        <p:spPr/>
        <p:txBody>
          <a:bodyPr/>
          <a:lstStyle/>
          <a:p>
            <a:pPr>
              <a:defRPr/>
            </a:pPr>
            <a:fld id="{9224A4CC-C651-42BE-ADCD-BC4F615F3F36}" type="slidenum">
              <a:rPr lang="en-GB" smtClean="0">
                <a:solidFill>
                  <a:srgbClr val="000000">
                    <a:lumMod val="50000"/>
                    <a:lumOff val="50000"/>
                  </a:srgbClr>
                </a:solidFill>
              </a:rPr>
              <a:pPr>
                <a:defRPr/>
              </a:pPr>
              <a:t>33</a:t>
            </a:fld>
            <a:endParaRPr lang="en-GB">
              <a:solidFill>
                <a:srgbClr val="000000">
                  <a:lumMod val="50000"/>
                  <a:lumOff val="50000"/>
                </a:srgbClr>
              </a:solidFill>
            </a:endParaRPr>
          </a:p>
        </p:txBody>
      </p:sp>
      <p:pic>
        <p:nvPicPr>
          <p:cNvPr id="3" name="Picture 2">
            <a:extLst>
              <a:ext uri="{FF2B5EF4-FFF2-40B4-BE49-F238E27FC236}">
                <a16:creationId xmlns:a16="http://schemas.microsoft.com/office/drawing/2014/main" id="{665D6403-FB66-BD4C-BEA9-30960DBCC8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19976"/>
            <a:ext cx="9144000" cy="2703548"/>
          </a:xfrm>
          <a:prstGeom prst="rect">
            <a:avLst/>
          </a:prstGeom>
        </p:spPr>
      </p:pic>
      <p:sp>
        <p:nvSpPr>
          <p:cNvPr id="5" name="Rectangle 4">
            <a:extLst>
              <a:ext uri="{FF2B5EF4-FFF2-40B4-BE49-F238E27FC236}">
                <a16:creationId xmlns:a16="http://schemas.microsoft.com/office/drawing/2014/main" id="{C834A5A8-1879-4A4A-80A5-81F842C38BF7}"/>
              </a:ext>
            </a:extLst>
          </p:cNvPr>
          <p:cNvSpPr/>
          <p:nvPr/>
        </p:nvSpPr>
        <p:spPr bwMode="auto">
          <a:xfrm>
            <a:off x="2041864" y="1047565"/>
            <a:ext cx="6835806" cy="28759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E3284A"/>
              </a:solidFill>
              <a:effectLst/>
              <a:latin typeface="Arial" charset="0"/>
            </a:endParaRPr>
          </a:p>
        </p:txBody>
      </p:sp>
      <p:sp>
        <p:nvSpPr>
          <p:cNvPr id="6" name="Rectangle 5">
            <a:extLst>
              <a:ext uri="{FF2B5EF4-FFF2-40B4-BE49-F238E27FC236}">
                <a16:creationId xmlns:a16="http://schemas.microsoft.com/office/drawing/2014/main" id="{01EBE596-71F5-7547-8BC2-F7CD4F495211}"/>
              </a:ext>
            </a:extLst>
          </p:cNvPr>
          <p:cNvSpPr/>
          <p:nvPr/>
        </p:nvSpPr>
        <p:spPr bwMode="auto">
          <a:xfrm>
            <a:off x="345555" y="828190"/>
            <a:ext cx="3411197" cy="3501439"/>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E3284A"/>
              </a:solidFill>
              <a:effectLst/>
              <a:latin typeface="Arial" charset="0"/>
            </a:endParaRPr>
          </a:p>
        </p:txBody>
      </p:sp>
      <p:sp>
        <p:nvSpPr>
          <p:cNvPr id="7" name="Rectangle 6">
            <a:extLst>
              <a:ext uri="{FF2B5EF4-FFF2-40B4-BE49-F238E27FC236}">
                <a16:creationId xmlns:a16="http://schemas.microsoft.com/office/drawing/2014/main" id="{A6A5849F-A018-6142-A0D9-8795FC0FD47F}"/>
              </a:ext>
            </a:extLst>
          </p:cNvPr>
          <p:cNvSpPr/>
          <p:nvPr/>
        </p:nvSpPr>
        <p:spPr bwMode="auto">
          <a:xfrm>
            <a:off x="6973677" y="821030"/>
            <a:ext cx="1855470" cy="3501439"/>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E3284A"/>
              </a:solidFill>
              <a:effectLst/>
              <a:latin typeface="Arial" charset="0"/>
            </a:endParaRPr>
          </a:p>
        </p:txBody>
      </p:sp>
    </p:spTree>
    <p:extLst>
      <p:ext uri="{BB962C8B-B14F-4D97-AF65-F5344CB8AC3E}">
        <p14:creationId xmlns:p14="http://schemas.microsoft.com/office/powerpoint/2010/main" val="2545886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E30294-EF4F-E24C-8344-C434FDEF1A64}"/>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34</a:t>
            </a:fld>
            <a:endParaRPr lang="en-GB">
              <a:solidFill>
                <a:srgbClr val="000000">
                  <a:lumMod val="50000"/>
                  <a:lumOff val="50000"/>
                </a:srgbClr>
              </a:solidFill>
            </a:endParaRPr>
          </a:p>
        </p:txBody>
      </p:sp>
      <p:pic>
        <p:nvPicPr>
          <p:cNvPr id="11" name="Picture 10">
            <a:extLst>
              <a:ext uri="{FF2B5EF4-FFF2-40B4-BE49-F238E27FC236}">
                <a16:creationId xmlns:a16="http://schemas.microsoft.com/office/drawing/2014/main" id="{8047FAF1-CA79-F642-8B62-7BA85EF1B4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90" y="0"/>
            <a:ext cx="9048620" cy="5143500"/>
          </a:xfrm>
          <a:prstGeom prst="rect">
            <a:avLst/>
          </a:prstGeom>
        </p:spPr>
      </p:pic>
    </p:spTree>
    <p:extLst>
      <p:ext uri="{BB962C8B-B14F-4D97-AF65-F5344CB8AC3E}">
        <p14:creationId xmlns:p14="http://schemas.microsoft.com/office/powerpoint/2010/main" val="4117290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7DAC74-CE80-3A4B-A2BC-A81D4E15F50A}"/>
              </a:ext>
            </a:extLst>
          </p:cNvPr>
          <p:cNvSpPr>
            <a:spLocks noGrp="1"/>
          </p:cNvSpPr>
          <p:nvPr>
            <p:ph type="sldNum" sz="quarter" idx="11"/>
          </p:nvPr>
        </p:nvSpPr>
        <p:spPr/>
        <p:txBody>
          <a:bodyPr/>
          <a:lstStyle/>
          <a:p>
            <a:pPr>
              <a:defRPr/>
            </a:pPr>
            <a:fld id="{9224A4CC-C651-42BE-ADCD-BC4F615F3F36}" type="slidenum">
              <a:rPr lang="en-GB" smtClean="0">
                <a:solidFill>
                  <a:srgbClr val="000000">
                    <a:lumMod val="50000"/>
                    <a:lumOff val="50000"/>
                  </a:srgbClr>
                </a:solidFill>
              </a:rPr>
              <a:pPr>
                <a:defRPr/>
              </a:pPr>
              <a:t>35</a:t>
            </a:fld>
            <a:endParaRPr lang="en-GB">
              <a:solidFill>
                <a:srgbClr val="000000">
                  <a:lumMod val="50000"/>
                  <a:lumOff val="50000"/>
                </a:srgbClr>
              </a:solidFill>
            </a:endParaRPr>
          </a:p>
        </p:txBody>
      </p:sp>
      <p:pic>
        <p:nvPicPr>
          <p:cNvPr id="6" name="Picture 5">
            <a:extLst>
              <a:ext uri="{FF2B5EF4-FFF2-40B4-BE49-F238E27FC236}">
                <a16:creationId xmlns:a16="http://schemas.microsoft.com/office/drawing/2014/main" id="{DEC0D9F8-9297-B745-AEED-9552C26888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73" y="0"/>
            <a:ext cx="9103853" cy="5143500"/>
          </a:xfrm>
          <a:prstGeom prst="rect">
            <a:avLst/>
          </a:prstGeom>
        </p:spPr>
      </p:pic>
    </p:spTree>
    <p:extLst>
      <p:ext uri="{BB962C8B-B14F-4D97-AF65-F5344CB8AC3E}">
        <p14:creationId xmlns:p14="http://schemas.microsoft.com/office/powerpoint/2010/main" val="2407401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B2CC-5AFB-D94A-BA3B-AFC8FD9B9AD4}"/>
              </a:ext>
            </a:extLst>
          </p:cNvPr>
          <p:cNvSpPr>
            <a:spLocks noGrp="1"/>
          </p:cNvSpPr>
          <p:nvPr>
            <p:ph type="title"/>
          </p:nvPr>
        </p:nvSpPr>
        <p:spPr>
          <a:xfrm>
            <a:off x="345554" y="249170"/>
            <a:ext cx="8487728" cy="555937"/>
          </a:xfrm>
        </p:spPr>
        <p:txBody>
          <a:bodyPr/>
          <a:lstStyle/>
          <a:p>
            <a:r>
              <a:rPr lang="en-US" sz="3200" dirty="0"/>
              <a:t>learning record stores (LRS)</a:t>
            </a:r>
          </a:p>
        </p:txBody>
      </p:sp>
      <p:sp>
        <p:nvSpPr>
          <p:cNvPr id="3" name="Content Placeholder 2">
            <a:extLst>
              <a:ext uri="{FF2B5EF4-FFF2-40B4-BE49-F238E27FC236}">
                <a16:creationId xmlns:a16="http://schemas.microsoft.com/office/drawing/2014/main" id="{C92EC96D-8AEC-8D44-9E5E-A1D63E5A9B80}"/>
              </a:ext>
            </a:extLst>
          </p:cNvPr>
          <p:cNvSpPr>
            <a:spLocks noGrp="1"/>
          </p:cNvSpPr>
          <p:nvPr>
            <p:ph idx="1"/>
          </p:nvPr>
        </p:nvSpPr>
        <p:spPr>
          <a:xfrm>
            <a:off x="345567" y="1171960"/>
            <a:ext cx="5078061" cy="2033264"/>
          </a:xfrm>
        </p:spPr>
        <p:txBody>
          <a:bodyPr/>
          <a:lstStyle/>
          <a:p>
            <a:r>
              <a:rPr lang="en-US" sz="2000" dirty="0"/>
              <a:t>accept and send </a:t>
            </a:r>
            <a:r>
              <a:rPr lang="en-US" sz="2000" dirty="0" err="1"/>
              <a:t>xAPI</a:t>
            </a:r>
            <a:r>
              <a:rPr lang="en-US" sz="2000" dirty="0"/>
              <a:t> statements!</a:t>
            </a:r>
          </a:p>
          <a:p>
            <a:r>
              <a:rPr lang="en-US" sz="2000" dirty="0"/>
              <a:t>the specification is </a:t>
            </a:r>
            <a:r>
              <a:rPr lang="en-US" sz="2000" b="1" dirty="0"/>
              <a:t>very clear</a:t>
            </a:r>
            <a:r>
              <a:rPr lang="en-US" sz="2000" dirty="0"/>
              <a:t> about how these must behave</a:t>
            </a:r>
          </a:p>
          <a:p>
            <a:r>
              <a:rPr lang="en-US" sz="2000" dirty="0"/>
              <a:t>but different vendors often enhance their LRS with further functionality (especially in its analytics and reporting capabilities)</a:t>
            </a:r>
          </a:p>
        </p:txBody>
      </p:sp>
      <p:sp>
        <p:nvSpPr>
          <p:cNvPr id="4" name="Slide Number Placeholder 3">
            <a:extLst>
              <a:ext uri="{FF2B5EF4-FFF2-40B4-BE49-F238E27FC236}">
                <a16:creationId xmlns:a16="http://schemas.microsoft.com/office/drawing/2014/main" id="{601FBDF1-E2FA-484F-9F88-CDAA7EDEB6CE}"/>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36</a:t>
            </a:fld>
            <a:endParaRPr lang="en-GB">
              <a:solidFill>
                <a:srgbClr val="000000">
                  <a:lumMod val="50000"/>
                  <a:lumOff val="50000"/>
                </a:srgbClr>
              </a:solidFill>
            </a:endParaRPr>
          </a:p>
        </p:txBody>
      </p:sp>
      <p:pic>
        <p:nvPicPr>
          <p:cNvPr id="5122" name="Picture 2" descr="Image result for LRS xAPI">
            <a:extLst>
              <a:ext uri="{FF2B5EF4-FFF2-40B4-BE49-F238E27FC236}">
                <a16:creationId xmlns:a16="http://schemas.microsoft.com/office/drawing/2014/main" id="{A065C40E-2847-564B-8D0C-A4D6ED0336C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23629" y="784695"/>
            <a:ext cx="3720371" cy="19570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7F2204D-1269-B54A-A5E5-532CB0AC8506}"/>
              </a:ext>
            </a:extLst>
          </p:cNvPr>
          <p:cNvSpPr/>
          <p:nvPr/>
        </p:nvSpPr>
        <p:spPr>
          <a:xfrm>
            <a:off x="345554" y="3204718"/>
            <a:ext cx="8798446" cy="1785104"/>
          </a:xfrm>
          <a:prstGeom prst="rect">
            <a:avLst/>
          </a:prstGeom>
        </p:spPr>
        <p:txBody>
          <a:bodyPr wrap="square">
            <a:spAutoFit/>
          </a:bodyPr>
          <a:lstStyle/>
          <a:p>
            <a:pPr marL="225425" indent="-217488">
              <a:buClr>
                <a:srgbClr val="0070C0"/>
              </a:buClr>
              <a:buFont typeface="Wingdings" pitchFamily="2" charset="2"/>
              <a:buChar char="§"/>
            </a:pPr>
            <a:r>
              <a:rPr lang="en-US" sz="2000" dirty="0">
                <a:latin typeface="Avenir Light" panose="020B0402020203020204" pitchFamily="34" charset="77"/>
              </a:rPr>
              <a:t>quite a few vendors have a free service:</a:t>
            </a:r>
          </a:p>
          <a:p>
            <a:pPr marL="742950" lvl="1" indent="-285750">
              <a:buClr>
                <a:srgbClr val="0070C0"/>
              </a:buClr>
              <a:buFont typeface="Arial" panose="020B0604020202020204" pitchFamily="34" charset="0"/>
              <a:buChar char="•"/>
            </a:pPr>
            <a:r>
              <a:rPr lang="en-US" dirty="0">
                <a:latin typeface="Avenir Light" panose="020B0402020203020204" pitchFamily="34" charset="77"/>
              </a:rPr>
              <a:t>Veracity: https://lrs.io/ </a:t>
            </a:r>
          </a:p>
          <a:p>
            <a:pPr marL="742950" lvl="1" indent="-285750">
              <a:buClr>
                <a:srgbClr val="0070C0"/>
              </a:buClr>
              <a:buFont typeface="Arial" panose="020B0604020202020204" pitchFamily="34" charset="0"/>
              <a:buChar char="•"/>
            </a:pPr>
            <a:r>
              <a:rPr lang="en-US" dirty="0">
                <a:latin typeface="Avenir Light" panose="020B0402020203020204" pitchFamily="34" charset="77"/>
              </a:rPr>
              <a:t>HT2</a:t>
            </a:r>
            <a:r>
              <a:rPr lang="en-US" dirty="0">
                <a:latin typeface="Avenir Light" panose="020B0402020203020204" pitchFamily="34" charset="77"/>
                <a:sym typeface="Wingdings" pitchFamily="2" charset="2"/>
              </a:rPr>
              <a:t> (</a:t>
            </a:r>
            <a:r>
              <a:rPr lang="en-US" dirty="0" err="1">
                <a:latin typeface="Avenir Light" panose="020B0402020203020204" pitchFamily="34" charset="77"/>
              </a:rPr>
              <a:t>LearningLocker</a:t>
            </a:r>
            <a:r>
              <a:rPr lang="en-US" dirty="0">
                <a:latin typeface="Avenir Light" panose="020B0402020203020204" pitchFamily="34" charset="77"/>
              </a:rPr>
              <a:t>): https://www.ht2labs.com/learning-locker/ </a:t>
            </a:r>
          </a:p>
          <a:p>
            <a:pPr marL="742950" lvl="1" indent="-285750">
              <a:buClr>
                <a:srgbClr val="0070C0"/>
              </a:buClr>
              <a:buFont typeface="Arial" panose="020B0604020202020204" pitchFamily="34" charset="0"/>
              <a:buChar char="•"/>
            </a:pPr>
            <a:r>
              <a:rPr lang="en-US" dirty="0" err="1">
                <a:latin typeface="Avenir Light" panose="020B0402020203020204" pitchFamily="34" charset="77"/>
              </a:rPr>
              <a:t>Rustici</a:t>
            </a:r>
            <a:r>
              <a:rPr lang="en-US" dirty="0">
                <a:latin typeface="Avenir Light" panose="020B0402020203020204" pitchFamily="34" charset="77"/>
              </a:rPr>
              <a:t> (Watershed): https://www.watershedlrs.com/product/pricing/essentials-learning-record-store  </a:t>
            </a:r>
          </a:p>
        </p:txBody>
      </p:sp>
    </p:spTree>
    <p:extLst>
      <p:ext uri="{BB962C8B-B14F-4D97-AF65-F5344CB8AC3E}">
        <p14:creationId xmlns:p14="http://schemas.microsoft.com/office/powerpoint/2010/main" val="661935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2BF92B-561F-4F4C-9004-2D1A78860E20}"/>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37</a:t>
            </a:fld>
            <a:endParaRPr lang="en-GB">
              <a:solidFill>
                <a:srgbClr val="000000">
                  <a:lumMod val="50000"/>
                  <a:lumOff val="50000"/>
                </a:srgbClr>
              </a:solidFill>
            </a:endParaRPr>
          </a:p>
        </p:txBody>
      </p:sp>
      <p:pic>
        <p:nvPicPr>
          <p:cNvPr id="9" name="Picture 8">
            <a:extLst>
              <a:ext uri="{FF2B5EF4-FFF2-40B4-BE49-F238E27FC236}">
                <a16:creationId xmlns:a16="http://schemas.microsoft.com/office/drawing/2014/main" id="{1AEEFF55-7F0D-1049-88C3-4F60097E7CD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9144000" cy="5143501"/>
          </a:xfrm>
          <a:prstGeom prst="rect">
            <a:avLst/>
          </a:prstGeom>
        </p:spPr>
      </p:pic>
    </p:spTree>
    <p:extLst>
      <p:ext uri="{BB962C8B-B14F-4D97-AF65-F5344CB8AC3E}">
        <p14:creationId xmlns:p14="http://schemas.microsoft.com/office/powerpoint/2010/main" val="475771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6D5B94-62D4-6A4C-B257-89A90716C319}"/>
              </a:ext>
            </a:extLst>
          </p:cNvPr>
          <p:cNvSpPr>
            <a:spLocks noGrp="1"/>
          </p:cNvSpPr>
          <p:nvPr>
            <p:ph type="title"/>
          </p:nvPr>
        </p:nvSpPr>
        <p:spPr>
          <a:xfrm>
            <a:off x="345563" y="448645"/>
            <a:ext cx="8258895" cy="602103"/>
          </a:xfrm>
        </p:spPr>
        <p:txBody>
          <a:bodyPr/>
          <a:lstStyle/>
          <a:p>
            <a:r>
              <a:rPr lang="en-US" dirty="0"/>
              <a:t>creating statements to use in LRPs</a:t>
            </a:r>
          </a:p>
        </p:txBody>
      </p:sp>
      <p:sp>
        <p:nvSpPr>
          <p:cNvPr id="2" name="Slide Number Placeholder 1">
            <a:extLst>
              <a:ext uri="{FF2B5EF4-FFF2-40B4-BE49-F238E27FC236}">
                <a16:creationId xmlns:a16="http://schemas.microsoft.com/office/drawing/2014/main" id="{04CDE6AE-2643-8E40-94A8-F146EB780E42}"/>
              </a:ext>
            </a:extLst>
          </p:cNvPr>
          <p:cNvSpPr>
            <a:spLocks noGrp="1"/>
          </p:cNvSpPr>
          <p:nvPr>
            <p:ph type="sldNum" sz="quarter" idx="11"/>
          </p:nvPr>
        </p:nvSpPr>
        <p:spPr/>
        <p:txBody>
          <a:bodyPr/>
          <a:lstStyle/>
          <a:p>
            <a:pPr>
              <a:defRPr/>
            </a:pPr>
            <a:fld id="{9224A4CC-C651-42BE-ADCD-BC4F615F3F36}" type="slidenum">
              <a:rPr lang="en-GB" smtClean="0">
                <a:solidFill>
                  <a:srgbClr val="000000">
                    <a:lumMod val="50000"/>
                    <a:lumOff val="50000"/>
                  </a:srgbClr>
                </a:solidFill>
              </a:rPr>
              <a:pPr>
                <a:defRPr/>
              </a:pPr>
              <a:t>38</a:t>
            </a:fld>
            <a:endParaRPr lang="en-GB">
              <a:solidFill>
                <a:srgbClr val="000000">
                  <a:lumMod val="50000"/>
                  <a:lumOff val="50000"/>
                </a:srgbClr>
              </a:solidFill>
            </a:endParaRPr>
          </a:p>
        </p:txBody>
      </p:sp>
      <p:pic>
        <p:nvPicPr>
          <p:cNvPr id="3" name="Picture 2">
            <a:extLst>
              <a:ext uri="{FF2B5EF4-FFF2-40B4-BE49-F238E27FC236}">
                <a16:creationId xmlns:a16="http://schemas.microsoft.com/office/drawing/2014/main" id="{665D6403-FB66-BD4C-BEA9-30960DBCC8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56928"/>
            <a:ext cx="9144000" cy="2703548"/>
          </a:xfrm>
          <a:prstGeom prst="rect">
            <a:avLst/>
          </a:prstGeom>
        </p:spPr>
      </p:pic>
      <p:sp>
        <p:nvSpPr>
          <p:cNvPr id="5" name="Rectangle 4">
            <a:extLst>
              <a:ext uri="{FF2B5EF4-FFF2-40B4-BE49-F238E27FC236}">
                <a16:creationId xmlns:a16="http://schemas.microsoft.com/office/drawing/2014/main" id="{C834A5A8-1879-4A4A-80A5-81F842C38BF7}"/>
              </a:ext>
            </a:extLst>
          </p:cNvPr>
          <p:cNvSpPr/>
          <p:nvPr/>
        </p:nvSpPr>
        <p:spPr bwMode="auto">
          <a:xfrm>
            <a:off x="2041864" y="1047565"/>
            <a:ext cx="6835806" cy="287595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E3284A"/>
              </a:solidFill>
              <a:effectLst/>
              <a:latin typeface="Arial" charset="0"/>
            </a:endParaRPr>
          </a:p>
        </p:txBody>
      </p:sp>
      <p:sp>
        <p:nvSpPr>
          <p:cNvPr id="6" name="Rectangle 5">
            <a:extLst>
              <a:ext uri="{FF2B5EF4-FFF2-40B4-BE49-F238E27FC236}">
                <a16:creationId xmlns:a16="http://schemas.microsoft.com/office/drawing/2014/main" id="{01EBE596-71F5-7547-8BC2-F7CD4F495211}"/>
              </a:ext>
            </a:extLst>
          </p:cNvPr>
          <p:cNvSpPr/>
          <p:nvPr/>
        </p:nvSpPr>
        <p:spPr bwMode="auto">
          <a:xfrm>
            <a:off x="3822852" y="1165141"/>
            <a:ext cx="5144877" cy="3501439"/>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E3284A"/>
              </a:solidFill>
              <a:effectLst/>
              <a:latin typeface="Arial" charset="0"/>
            </a:endParaRPr>
          </a:p>
        </p:txBody>
      </p:sp>
    </p:spTree>
    <p:extLst>
      <p:ext uri="{BB962C8B-B14F-4D97-AF65-F5344CB8AC3E}">
        <p14:creationId xmlns:p14="http://schemas.microsoft.com/office/powerpoint/2010/main" val="1815467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97FC-961D-654B-801A-0D4098988082}"/>
              </a:ext>
            </a:extLst>
          </p:cNvPr>
          <p:cNvSpPr>
            <a:spLocks noGrp="1"/>
          </p:cNvSpPr>
          <p:nvPr>
            <p:ph type="title"/>
          </p:nvPr>
        </p:nvSpPr>
        <p:spPr>
          <a:xfrm>
            <a:off x="345555" y="226088"/>
            <a:ext cx="2832652" cy="1141074"/>
          </a:xfrm>
        </p:spPr>
        <p:txBody>
          <a:bodyPr/>
          <a:lstStyle/>
          <a:p>
            <a:r>
              <a:rPr lang="en-US" dirty="0"/>
              <a:t>statement properties</a:t>
            </a:r>
          </a:p>
        </p:txBody>
      </p:sp>
      <p:sp>
        <p:nvSpPr>
          <p:cNvPr id="3" name="Slide Number Placeholder 2">
            <a:extLst>
              <a:ext uri="{FF2B5EF4-FFF2-40B4-BE49-F238E27FC236}">
                <a16:creationId xmlns:a16="http://schemas.microsoft.com/office/drawing/2014/main" id="{C8E06605-6076-694D-BF00-EC49E3D2078C}"/>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39</a:t>
            </a:fld>
            <a:endParaRPr lang="en-GB">
              <a:solidFill>
                <a:srgbClr val="000000">
                  <a:lumMod val="50000"/>
                  <a:lumOff val="50000"/>
                </a:srgbClr>
              </a:solidFill>
            </a:endParaRPr>
          </a:p>
        </p:txBody>
      </p:sp>
      <p:pic>
        <p:nvPicPr>
          <p:cNvPr id="5" name="Picture 4">
            <a:extLst>
              <a:ext uri="{FF2B5EF4-FFF2-40B4-BE49-F238E27FC236}">
                <a16:creationId xmlns:a16="http://schemas.microsoft.com/office/drawing/2014/main" id="{9250989E-ECDC-EB46-B7B1-C3877CD856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9065" y="0"/>
            <a:ext cx="6304935" cy="5143500"/>
          </a:xfrm>
          <a:prstGeom prst="rect">
            <a:avLst/>
          </a:prstGeom>
        </p:spPr>
      </p:pic>
      <p:sp>
        <p:nvSpPr>
          <p:cNvPr id="6" name="Rectangle 5">
            <a:extLst>
              <a:ext uri="{FF2B5EF4-FFF2-40B4-BE49-F238E27FC236}">
                <a16:creationId xmlns:a16="http://schemas.microsoft.com/office/drawing/2014/main" id="{A90FE2C7-C5E1-304D-A667-5092BE21E7ED}"/>
              </a:ext>
            </a:extLst>
          </p:cNvPr>
          <p:cNvSpPr/>
          <p:nvPr/>
        </p:nvSpPr>
        <p:spPr>
          <a:xfrm>
            <a:off x="0" y="4014449"/>
            <a:ext cx="2903724" cy="1077218"/>
          </a:xfrm>
          <a:prstGeom prst="rect">
            <a:avLst/>
          </a:prstGeom>
        </p:spPr>
        <p:txBody>
          <a:bodyPr wrap="square">
            <a:spAutoFit/>
          </a:bodyPr>
          <a:lstStyle/>
          <a:p>
            <a:pPr algn="r"/>
            <a:r>
              <a:rPr lang="en-US" sz="1600" dirty="0">
                <a:latin typeface="Avenir Light" panose="020B0402020203020204" pitchFamily="34" charset="77"/>
              </a:rPr>
              <a:t>https://</a:t>
            </a:r>
            <a:r>
              <a:rPr lang="en-US" sz="1600" dirty="0" err="1">
                <a:latin typeface="Avenir Light" panose="020B0402020203020204" pitchFamily="34" charset="77"/>
              </a:rPr>
              <a:t>github.com</a:t>
            </a:r>
            <a:r>
              <a:rPr lang="en-US" sz="1600" dirty="0">
                <a:latin typeface="Avenir Light" panose="020B0402020203020204" pitchFamily="34" charset="77"/>
              </a:rPr>
              <a:t>/</a:t>
            </a:r>
            <a:r>
              <a:rPr lang="en-US" sz="1600" dirty="0" err="1">
                <a:latin typeface="Avenir Light" panose="020B0402020203020204" pitchFamily="34" charset="77"/>
              </a:rPr>
              <a:t>adlnet</a:t>
            </a:r>
            <a:r>
              <a:rPr lang="en-US" sz="1600" dirty="0">
                <a:latin typeface="Avenir Light" panose="020B0402020203020204" pitchFamily="34" charset="77"/>
              </a:rPr>
              <a:t>/</a:t>
            </a:r>
            <a:r>
              <a:rPr lang="en-US" sz="1600" dirty="0" err="1">
                <a:latin typeface="Avenir Light" panose="020B0402020203020204" pitchFamily="34" charset="77"/>
              </a:rPr>
              <a:t>xAPI</a:t>
            </a:r>
            <a:r>
              <a:rPr lang="en-US" sz="1600" dirty="0">
                <a:latin typeface="Avenir Light" panose="020B0402020203020204" pitchFamily="34" charset="77"/>
              </a:rPr>
              <a:t>-Spec/blob/master/</a:t>
            </a:r>
            <a:r>
              <a:rPr lang="en-US" sz="1600" dirty="0" err="1">
                <a:latin typeface="Avenir Light" panose="020B0402020203020204" pitchFamily="34" charset="77"/>
              </a:rPr>
              <a:t>xAPI-Data.md#statement-properties</a:t>
            </a:r>
            <a:endParaRPr lang="en-US" sz="1600" dirty="0">
              <a:latin typeface="Avenir Light" panose="020B0402020203020204" pitchFamily="34" charset="77"/>
            </a:endParaRPr>
          </a:p>
        </p:txBody>
      </p:sp>
    </p:spTree>
    <p:extLst>
      <p:ext uri="{BB962C8B-B14F-4D97-AF65-F5344CB8AC3E}">
        <p14:creationId xmlns:p14="http://schemas.microsoft.com/office/powerpoint/2010/main" val="1126181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Avenir Light"/>
                <a:cs typeface="Avenir Light"/>
              </a:rPr>
              <a:t>where does learning happen?</a:t>
            </a:r>
          </a:p>
        </p:txBody>
      </p:sp>
      <p:sp>
        <p:nvSpPr>
          <p:cNvPr id="3" name="Slide Number Placeholder 2"/>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4</a:t>
            </a:fld>
            <a:endParaRPr lang="en-GB">
              <a:solidFill>
                <a:srgbClr val="000000">
                  <a:lumMod val="50000"/>
                  <a:lumOff val="50000"/>
                </a:srgbClr>
              </a:solidFill>
            </a:endParaRPr>
          </a:p>
        </p:txBody>
      </p:sp>
      <p:pic>
        <p:nvPicPr>
          <p:cNvPr id="4" name="gardens-point-learning-spac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083831"/>
            <a:ext cx="9144000" cy="6101542"/>
          </a:xfrm>
          <a:prstGeom prst="rect">
            <a:avLst/>
          </a:prstGeom>
          <a:ln w="12700">
            <a:miter lim="400000"/>
          </a:ln>
        </p:spPr>
      </p:pic>
    </p:spTree>
    <p:extLst>
      <p:ext uri="{BB962C8B-B14F-4D97-AF65-F5344CB8AC3E}">
        <p14:creationId xmlns:p14="http://schemas.microsoft.com/office/powerpoint/2010/main" val="519145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DC64-3F62-9C4B-BF89-3C958E727EF4}"/>
              </a:ext>
            </a:extLst>
          </p:cNvPr>
          <p:cNvSpPr>
            <a:spLocks noGrp="1"/>
          </p:cNvSpPr>
          <p:nvPr>
            <p:ph type="title"/>
          </p:nvPr>
        </p:nvSpPr>
        <p:spPr>
          <a:xfrm>
            <a:off x="159798" y="131223"/>
            <a:ext cx="3932807" cy="3079704"/>
          </a:xfrm>
        </p:spPr>
        <p:txBody>
          <a:bodyPr/>
          <a:lstStyle/>
          <a:p>
            <a:r>
              <a:rPr lang="en-US" dirty="0"/>
              <a:t>a more realistic example </a:t>
            </a:r>
            <a:r>
              <a:rPr lang="en-US" dirty="0" err="1"/>
              <a:t>xAPI</a:t>
            </a:r>
            <a:r>
              <a:rPr lang="en-US" dirty="0"/>
              <a:t> statement</a:t>
            </a:r>
            <a:br>
              <a:rPr lang="en-US" dirty="0"/>
            </a:br>
            <a:br>
              <a:rPr lang="en-US" dirty="0"/>
            </a:br>
            <a:r>
              <a:rPr lang="en-US" sz="2800" dirty="0"/>
              <a:t>(but its still very simple!)</a:t>
            </a:r>
          </a:p>
        </p:txBody>
      </p:sp>
      <p:sp>
        <p:nvSpPr>
          <p:cNvPr id="3" name="Slide Number Placeholder 2">
            <a:extLst>
              <a:ext uri="{FF2B5EF4-FFF2-40B4-BE49-F238E27FC236}">
                <a16:creationId xmlns:a16="http://schemas.microsoft.com/office/drawing/2014/main" id="{8D03D259-DA6F-2940-B480-6D061CD7B1A4}"/>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40</a:t>
            </a:fld>
            <a:endParaRPr lang="en-GB">
              <a:solidFill>
                <a:srgbClr val="000000">
                  <a:lumMod val="50000"/>
                  <a:lumOff val="50000"/>
                </a:srgbClr>
              </a:solidFill>
            </a:endParaRPr>
          </a:p>
        </p:txBody>
      </p:sp>
      <p:sp>
        <p:nvSpPr>
          <p:cNvPr id="4" name="Rectangle 3">
            <a:extLst>
              <a:ext uri="{FF2B5EF4-FFF2-40B4-BE49-F238E27FC236}">
                <a16:creationId xmlns:a16="http://schemas.microsoft.com/office/drawing/2014/main" id="{8637B83A-5C27-774E-9E43-BAA60208C638}"/>
              </a:ext>
            </a:extLst>
          </p:cNvPr>
          <p:cNvSpPr/>
          <p:nvPr/>
        </p:nvSpPr>
        <p:spPr>
          <a:xfrm>
            <a:off x="159798" y="4014449"/>
            <a:ext cx="4004554" cy="1077218"/>
          </a:xfrm>
          <a:prstGeom prst="rect">
            <a:avLst/>
          </a:prstGeom>
        </p:spPr>
        <p:txBody>
          <a:bodyPr wrap="square">
            <a:spAutoFit/>
          </a:bodyPr>
          <a:lstStyle/>
          <a:p>
            <a:pPr algn="r"/>
            <a:r>
              <a:rPr lang="en-US" sz="1600" dirty="0">
                <a:latin typeface="Avenir Light" panose="020B0402020203020204" pitchFamily="34" charset="77"/>
              </a:rPr>
              <a:t>you can find more examples at:</a:t>
            </a:r>
          </a:p>
          <a:p>
            <a:pPr algn="r"/>
            <a:r>
              <a:rPr lang="en-US" sz="1600" dirty="0">
                <a:latin typeface="Avenir Light" panose="020B0402020203020204" pitchFamily="34" charset="77"/>
              </a:rPr>
              <a:t>https://</a:t>
            </a:r>
            <a:r>
              <a:rPr lang="en-US" sz="1600" dirty="0" err="1">
                <a:latin typeface="Avenir Light" panose="020B0402020203020204" pitchFamily="34" charset="77"/>
              </a:rPr>
              <a:t>github.com</a:t>
            </a:r>
            <a:r>
              <a:rPr lang="en-US" sz="1600" dirty="0">
                <a:latin typeface="Avenir Light" panose="020B0402020203020204" pitchFamily="34" charset="77"/>
              </a:rPr>
              <a:t>/</a:t>
            </a:r>
            <a:r>
              <a:rPr lang="en-US" sz="1600" dirty="0" err="1">
                <a:latin typeface="Avenir Light" panose="020B0402020203020204" pitchFamily="34" charset="77"/>
              </a:rPr>
              <a:t>adlnet</a:t>
            </a:r>
            <a:r>
              <a:rPr lang="en-US" sz="1600" dirty="0">
                <a:latin typeface="Avenir Light" panose="020B0402020203020204" pitchFamily="34" charset="77"/>
              </a:rPr>
              <a:t>/</a:t>
            </a:r>
            <a:r>
              <a:rPr lang="en-US" sz="1600" dirty="0" err="1">
                <a:latin typeface="Avenir Light" panose="020B0402020203020204" pitchFamily="34" charset="77"/>
              </a:rPr>
              <a:t>xAPI</a:t>
            </a:r>
            <a:r>
              <a:rPr lang="en-US" sz="1600" dirty="0">
                <a:latin typeface="Avenir Light" panose="020B0402020203020204" pitchFamily="34" charset="77"/>
              </a:rPr>
              <a:t>-Spec/blob/master/xAPI-Data.md#Appendix2A</a:t>
            </a:r>
          </a:p>
        </p:txBody>
      </p:sp>
      <p:pic>
        <p:nvPicPr>
          <p:cNvPr id="6" name="Picture 5">
            <a:extLst>
              <a:ext uri="{FF2B5EF4-FFF2-40B4-BE49-F238E27FC236}">
                <a16:creationId xmlns:a16="http://schemas.microsoft.com/office/drawing/2014/main" id="{24727C89-0908-F643-88F9-DBC93F7C0B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0110" y="0"/>
            <a:ext cx="4793890" cy="5143500"/>
          </a:xfrm>
          <a:prstGeom prst="rect">
            <a:avLst/>
          </a:prstGeom>
        </p:spPr>
      </p:pic>
    </p:spTree>
    <p:extLst>
      <p:ext uri="{BB962C8B-B14F-4D97-AF65-F5344CB8AC3E}">
        <p14:creationId xmlns:p14="http://schemas.microsoft.com/office/powerpoint/2010/main" val="67165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C1A82E-D6DF-8344-AED7-216D9C6BFF3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0110" y="0"/>
            <a:ext cx="4793890" cy="5143500"/>
          </a:xfrm>
          <a:prstGeom prst="rect">
            <a:avLst/>
          </a:prstGeom>
        </p:spPr>
      </p:pic>
      <p:sp>
        <p:nvSpPr>
          <p:cNvPr id="2" name="Title 1">
            <a:extLst>
              <a:ext uri="{FF2B5EF4-FFF2-40B4-BE49-F238E27FC236}">
                <a16:creationId xmlns:a16="http://schemas.microsoft.com/office/drawing/2014/main" id="{E58ADC64-3F62-9C4B-BF89-3C958E727EF4}"/>
              </a:ext>
            </a:extLst>
          </p:cNvPr>
          <p:cNvSpPr>
            <a:spLocks noGrp="1"/>
          </p:cNvSpPr>
          <p:nvPr>
            <p:ph type="title"/>
          </p:nvPr>
        </p:nvSpPr>
        <p:spPr>
          <a:xfrm>
            <a:off x="159798" y="131223"/>
            <a:ext cx="3932807" cy="3079704"/>
          </a:xfrm>
        </p:spPr>
        <p:txBody>
          <a:bodyPr/>
          <a:lstStyle/>
          <a:p>
            <a:r>
              <a:rPr lang="en-US" dirty="0"/>
              <a:t>a more realistic example </a:t>
            </a:r>
            <a:r>
              <a:rPr lang="en-US" dirty="0" err="1"/>
              <a:t>xAPI</a:t>
            </a:r>
            <a:r>
              <a:rPr lang="en-US" dirty="0"/>
              <a:t> statement</a:t>
            </a:r>
            <a:br>
              <a:rPr lang="en-US" dirty="0"/>
            </a:br>
            <a:br>
              <a:rPr lang="en-US" dirty="0"/>
            </a:br>
            <a:r>
              <a:rPr lang="en-US" sz="2800" dirty="0"/>
              <a:t>(but its still very simple!)</a:t>
            </a:r>
          </a:p>
        </p:txBody>
      </p:sp>
      <p:sp>
        <p:nvSpPr>
          <p:cNvPr id="3" name="Slide Number Placeholder 2">
            <a:extLst>
              <a:ext uri="{FF2B5EF4-FFF2-40B4-BE49-F238E27FC236}">
                <a16:creationId xmlns:a16="http://schemas.microsoft.com/office/drawing/2014/main" id="{8D03D259-DA6F-2940-B480-6D061CD7B1A4}"/>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41</a:t>
            </a:fld>
            <a:endParaRPr lang="en-GB">
              <a:solidFill>
                <a:srgbClr val="000000">
                  <a:lumMod val="50000"/>
                  <a:lumOff val="50000"/>
                </a:srgbClr>
              </a:solidFill>
            </a:endParaRPr>
          </a:p>
        </p:txBody>
      </p:sp>
      <p:sp>
        <p:nvSpPr>
          <p:cNvPr id="6" name="Rounded Rectangle 5">
            <a:extLst>
              <a:ext uri="{FF2B5EF4-FFF2-40B4-BE49-F238E27FC236}">
                <a16:creationId xmlns:a16="http://schemas.microsoft.com/office/drawing/2014/main" id="{0AAA1AA8-9F64-1340-A1F7-047FD07953FE}"/>
              </a:ext>
            </a:extLst>
          </p:cNvPr>
          <p:cNvSpPr/>
          <p:nvPr/>
        </p:nvSpPr>
        <p:spPr bwMode="auto">
          <a:xfrm>
            <a:off x="4350108" y="0"/>
            <a:ext cx="2132987" cy="676656"/>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E3284A"/>
              </a:solidFill>
              <a:effectLst/>
              <a:latin typeface="Arial" charset="0"/>
            </a:endParaRPr>
          </a:p>
        </p:txBody>
      </p:sp>
      <p:sp>
        <p:nvSpPr>
          <p:cNvPr id="7" name="Rectangle 6">
            <a:extLst>
              <a:ext uri="{FF2B5EF4-FFF2-40B4-BE49-F238E27FC236}">
                <a16:creationId xmlns:a16="http://schemas.microsoft.com/office/drawing/2014/main" id="{196114A9-9014-8444-B467-3E614BD462E1}"/>
              </a:ext>
            </a:extLst>
          </p:cNvPr>
          <p:cNvSpPr/>
          <p:nvPr/>
        </p:nvSpPr>
        <p:spPr>
          <a:xfrm>
            <a:off x="159798" y="4014449"/>
            <a:ext cx="4004554" cy="1077218"/>
          </a:xfrm>
          <a:prstGeom prst="rect">
            <a:avLst/>
          </a:prstGeom>
        </p:spPr>
        <p:txBody>
          <a:bodyPr wrap="square">
            <a:spAutoFit/>
          </a:bodyPr>
          <a:lstStyle/>
          <a:p>
            <a:pPr algn="r"/>
            <a:r>
              <a:rPr lang="en-US" sz="1600" dirty="0">
                <a:latin typeface="Avenir Light" panose="020B0402020203020204" pitchFamily="34" charset="77"/>
              </a:rPr>
              <a:t>you can find more examples at:</a:t>
            </a:r>
          </a:p>
          <a:p>
            <a:pPr algn="r"/>
            <a:r>
              <a:rPr lang="en-US" sz="1600" dirty="0">
                <a:latin typeface="Avenir Light" panose="020B0402020203020204" pitchFamily="34" charset="77"/>
              </a:rPr>
              <a:t>https://</a:t>
            </a:r>
            <a:r>
              <a:rPr lang="en-US" sz="1600" dirty="0" err="1">
                <a:latin typeface="Avenir Light" panose="020B0402020203020204" pitchFamily="34" charset="77"/>
              </a:rPr>
              <a:t>github.com</a:t>
            </a:r>
            <a:r>
              <a:rPr lang="en-US" sz="1600" dirty="0">
                <a:latin typeface="Avenir Light" panose="020B0402020203020204" pitchFamily="34" charset="77"/>
              </a:rPr>
              <a:t>/</a:t>
            </a:r>
            <a:r>
              <a:rPr lang="en-US" sz="1600" dirty="0" err="1">
                <a:latin typeface="Avenir Light" panose="020B0402020203020204" pitchFamily="34" charset="77"/>
              </a:rPr>
              <a:t>adlnet</a:t>
            </a:r>
            <a:r>
              <a:rPr lang="en-US" sz="1600" dirty="0">
                <a:latin typeface="Avenir Light" panose="020B0402020203020204" pitchFamily="34" charset="77"/>
              </a:rPr>
              <a:t>/</a:t>
            </a:r>
            <a:r>
              <a:rPr lang="en-US" sz="1600" dirty="0" err="1">
                <a:latin typeface="Avenir Light" panose="020B0402020203020204" pitchFamily="34" charset="77"/>
              </a:rPr>
              <a:t>xAPI</a:t>
            </a:r>
            <a:r>
              <a:rPr lang="en-US" sz="1600" dirty="0">
                <a:latin typeface="Avenir Light" panose="020B0402020203020204" pitchFamily="34" charset="77"/>
              </a:rPr>
              <a:t>-Spec/blob/master/xAPI-Data.md#Appendix2A</a:t>
            </a:r>
          </a:p>
        </p:txBody>
      </p:sp>
    </p:spTree>
    <p:extLst>
      <p:ext uri="{BB962C8B-B14F-4D97-AF65-F5344CB8AC3E}">
        <p14:creationId xmlns:p14="http://schemas.microsoft.com/office/powerpoint/2010/main" val="3347240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E6B87-C749-AD42-95D3-F9368FCCD369}"/>
              </a:ext>
            </a:extLst>
          </p:cNvPr>
          <p:cNvSpPr>
            <a:spLocks noGrp="1"/>
          </p:cNvSpPr>
          <p:nvPr>
            <p:ph type="title"/>
          </p:nvPr>
        </p:nvSpPr>
        <p:spPr/>
        <p:txBody>
          <a:bodyPr/>
          <a:lstStyle/>
          <a:p>
            <a:r>
              <a:rPr lang="en-US" dirty="0"/>
              <a:t>actors</a:t>
            </a:r>
          </a:p>
        </p:txBody>
      </p:sp>
      <p:sp>
        <p:nvSpPr>
          <p:cNvPr id="4" name="Slide Number Placeholder 3">
            <a:extLst>
              <a:ext uri="{FF2B5EF4-FFF2-40B4-BE49-F238E27FC236}">
                <a16:creationId xmlns:a16="http://schemas.microsoft.com/office/drawing/2014/main" id="{E0F1D8E1-18F3-3E45-88E7-48AEF57BA772}"/>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42</a:t>
            </a:fld>
            <a:endParaRPr lang="en-GB">
              <a:solidFill>
                <a:srgbClr val="000000">
                  <a:lumMod val="50000"/>
                  <a:lumOff val="50000"/>
                </a:srgbClr>
              </a:solidFill>
            </a:endParaRPr>
          </a:p>
        </p:txBody>
      </p:sp>
      <p:sp>
        <p:nvSpPr>
          <p:cNvPr id="5" name="Content Placeholder 2">
            <a:extLst>
              <a:ext uri="{FF2B5EF4-FFF2-40B4-BE49-F238E27FC236}">
                <a16:creationId xmlns:a16="http://schemas.microsoft.com/office/drawing/2014/main" id="{45BCA37C-BD27-1246-AA72-C292F779A995}"/>
              </a:ext>
            </a:extLst>
          </p:cNvPr>
          <p:cNvSpPr>
            <a:spLocks noGrp="1"/>
          </p:cNvSpPr>
          <p:nvPr>
            <p:ph idx="1"/>
          </p:nvPr>
        </p:nvSpPr>
        <p:spPr>
          <a:xfrm>
            <a:off x="345567" y="1243584"/>
            <a:ext cx="5369433" cy="2439529"/>
          </a:xfrm>
        </p:spPr>
        <p:txBody>
          <a:bodyPr/>
          <a:lstStyle/>
          <a:p>
            <a:r>
              <a:rPr lang="en-AU" b="1" dirty="0"/>
              <a:t>Actor</a:t>
            </a:r>
            <a:r>
              <a:rPr lang="en-AU" dirty="0"/>
              <a:t>: An individual or group performing an action within an Activity </a:t>
            </a:r>
          </a:p>
          <a:p>
            <a:pPr lvl="1">
              <a:buFont typeface="Arial" panose="020B0604020202020204" pitchFamily="34" charset="0"/>
              <a:buChar char="•"/>
            </a:pPr>
            <a:r>
              <a:rPr lang="en-AU" dirty="0"/>
              <a:t>Individual: </a:t>
            </a:r>
            <a:r>
              <a:rPr lang="en-US" sz="2400" dirty="0">
                <a:latin typeface="Lucida Sans Typewriter" panose="020B0509030504030204" pitchFamily="49" charset="77"/>
              </a:rPr>
              <a:t>Agent</a:t>
            </a:r>
            <a:endParaRPr lang="en-AU" dirty="0"/>
          </a:p>
          <a:p>
            <a:pPr lvl="1">
              <a:buFont typeface="Arial" panose="020B0604020202020204" pitchFamily="34" charset="0"/>
              <a:buChar char="•"/>
            </a:pPr>
            <a:r>
              <a:rPr lang="en-AU" dirty="0"/>
              <a:t>Group:</a:t>
            </a:r>
            <a:r>
              <a:rPr lang="en-US" sz="2400" dirty="0">
                <a:latin typeface="Lucida Sans Typewriter" panose="020B0509030504030204" pitchFamily="49" charset="77"/>
              </a:rPr>
              <a:t> Group</a:t>
            </a:r>
            <a:endParaRPr lang="en-AU" dirty="0"/>
          </a:p>
          <a:p>
            <a:r>
              <a:rPr lang="en-AU" dirty="0"/>
              <a:t>an actor is the “I” in “I did this”</a:t>
            </a:r>
          </a:p>
          <a:p>
            <a:r>
              <a:rPr lang="en-US" dirty="0"/>
              <a:t>they are the thing doing the learning!</a:t>
            </a:r>
          </a:p>
        </p:txBody>
      </p:sp>
      <p:pic>
        <p:nvPicPr>
          <p:cNvPr id="7" name="Picture 6">
            <a:extLst>
              <a:ext uri="{FF2B5EF4-FFF2-40B4-BE49-F238E27FC236}">
                <a16:creationId xmlns:a16="http://schemas.microsoft.com/office/drawing/2014/main" id="{B5B8808F-DB82-B146-95E0-7719E52E50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6724" y="4050505"/>
            <a:ext cx="4537276" cy="1041162"/>
          </a:xfrm>
          <a:prstGeom prst="rect">
            <a:avLst/>
          </a:prstGeom>
        </p:spPr>
      </p:pic>
      <p:pic>
        <p:nvPicPr>
          <p:cNvPr id="9" name="Picture 8">
            <a:extLst>
              <a:ext uri="{FF2B5EF4-FFF2-40B4-BE49-F238E27FC236}">
                <a16:creationId xmlns:a16="http://schemas.microsoft.com/office/drawing/2014/main" id="{53192245-138A-D54D-9B1E-ACC9C8CF82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97857"/>
            <a:ext cx="4710896" cy="1146457"/>
          </a:xfrm>
          <a:prstGeom prst="rect">
            <a:avLst/>
          </a:prstGeom>
        </p:spPr>
      </p:pic>
      <p:pic>
        <p:nvPicPr>
          <p:cNvPr id="12" name="Picture 11">
            <a:extLst>
              <a:ext uri="{FF2B5EF4-FFF2-40B4-BE49-F238E27FC236}">
                <a16:creationId xmlns:a16="http://schemas.microsoft.com/office/drawing/2014/main" id="{118F62E0-1A95-CF4F-8E57-B79A0831E6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4864" y="828190"/>
            <a:ext cx="2819585" cy="2803144"/>
          </a:xfrm>
          <a:prstGeom prst="rect">
            <a:avLst/>
          </a:prstGeom>
        </p:spPr>
      </p:pic>
    </p:spTree>
    <p:extLst>
      <p:ext uri="{BB962C8B-B14F-4D97-AF65-F5344CB8AC3E}">
        <p14:creationId xmlns:p14="http://schemas.microsoft.com/office/powerpoint/2010/main" val="3718853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4AF00-7D65-CB41-B853-FAA7B942D485}"/>
              </a:ext>
            </a:extLst>
          </p:cNvPr>
          <p:cNvSpPr>
            <a:spLocks noGrp="1"/>
          </p:cNvSpPr>
          <p:nvPr>
            <p:ph type="title"/>
          </p:nvPr>
        </p:nvSpPr>
        <p:spPr>
          <a:xfrm>
            <a:off x="496024" y="361860"/>
            <a:ext cx="1842061" cy="4372366"/>
          </a:xfrm>
        </p:spPr>
        <p:txBody>
          <a:bodyPr/>
          <a:lstStyle/>
          <a:p>
            <a:r>
              <a:rPr lang="en-US" dirty="0"/>
              <a:t>actors can have many different roles – termed </a:t>
            </a:r>
            <a:r>
              <a:rPr lang="en-US" b="1" dirty="0"/>
              <a:t>persona</a:t>
            </a:r>
          </a:p>
        </p:txBody>
      </p:sp>
      <p:sp>
        <p:nvSpPr>
          <p:cNvPr id="4" name="Slide Number Placeholder 3">
            <a:extLst>
              <a:ext uri="{FF2B5EF4-FFF2-40B4-BE49-F238E27FC236}">
                <a16:creationId xmlns:a16="http://schemas.microsoft.com/office/drawing/2014/main" id="{335FF9AC-DFFA-4D42-A46F-DCA491965E42}"/>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43</a:t>
            </a:fld>
            <a:endParaRPr lang="en-GB">
              <a:solidFill>
                <a:srgbClr val="000000">
                  <a:lumMod val="50000"/>
                  <a:lumOff val="50000"/>
                </a:srgbClr>
              </a:solidFill>
            </a:endParaRPr>
          </a:p>
        </p:txBody>
      </p:sp>
      <p:pic>
        <p:nvPicPr>
          <p:cNvPr id="5" name="Picture 4">
            <a:extLst>
              <a:ext uri="{FF2B5EF4-FFF2-40B4-BE49-F238E27FC236}">
                <a16:creationId xmlns:a16="http://schemas.microsoft.com/office/drawing/2014/main" id="{F62B9DDF-FF1B-5847-A924-D3099E0CA8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07039" y="0"/>
            <a:ext cx="6336961" cy="5143500"/>
          </a:xfrm>
          <a:prstGeom prst="rect">
            <a:avLst/>
          </a:prstGeom>
        </p:spPr>
      </p:pic>
    </p:spTree>
    <p:extLst>
      <p:ext uri="{BB962C8B-B14F-4D97-AF65-F5344CB8AC3E}">
        <p14:creationId xmlns:p14="http://schemas.microsoft.com/office/powerpoint/2010/main" val="1434383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5DDFE3-BC92-4240-A2F1-D2EEE3FA8C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0110" y="0"/>
            <a:ext cx="4793890" cy="5143500"/>
          </a:xfrm>
          <a:prstGeom prst="rect">
            <a:avLst/>
          </a:prstGeom>
        </p:spPr>
      </p:pic>
      <p:sp>
        <p:nvSpPr>
          <p:cNvPr id="2" name="Title 1">
            <a:extLst>
              <a:ext uri="{FF2B5EF4-FFF2-40B4-BE49-F238E27FC236}">
                <a16:creationId xmlns:a16="http://schemas.microsoft.com/office/drawing/2014/main" id="{E58ADC64-3F62-9C4B-BF89-3C958E727EF4}"/>
              </a:ext>
            </a:extLst>
          </p:cNvPr>
          <p:cNvSpPr>
            <a:spLocks noGrp="1"/>
          </p:cNvSpPr>
          <p:nvPr>
            <p:ph type="title"/>
          </p:nvPr>
        </p:nvSpPr>
        <p:spPr>
          <a:xfrm>
            <a:off x="159798" y="131223"/>
            <a:ext cx="3932807" cy="3079704"/>
          </a:xfrm>
        </p:spPr>
        <p:txBody>
          <a:bodyPr/>
          <a:lstStyle/>
          <a:p>
            <a:r>
              <a:rPr lang="en-US" dirty="0"/>
              <a:t>a more realistic example </a:t>
            </a:r>
            <a:r>
              <a:rPr lang="en-US" dirty="0" err="1"/>
              <a:t>xAPI</a:t>
            </a:r>
            <a:r>
              <a:rPr lang="en-US" dirty="0"/>
              <a:t> statement</a:t>
            </a:r>
            <a:br>
              <a:rPr lang="en-US" dirty="0"/>
            </a:br>
            <a:br>
              <a:rPr lang="en-US" dirty="0"/>
            </a:br>
            <a:r>
              <a:rPr lang="en-US" sz="2800" dirty="0"/>
              <a:t>(but its still very simple!)</a:t>
            </a:r>
          </a:p>
        </p:txBody>
      </p:sp>
      <p:sp>
        <p:nvSpPr>
          <p:cNvPr id="3" name="Slide Number Placeholder 2">
            <a:extLst>
              <a:ext uri="{FF2B5EF4-FFF2-40B4-BE49-F238E27FC236}">
                <a16:creationId xmlns:a16="http://schemas.microsoft.com/office/drawing/2014/main" id="{8D03D259-DA6F-2940-B480-6D061CD7B1A4}"/>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44</a:t>
            </a:fld>
            <a:endParaRPr lang="en-GB">
              <a:solidFill>
                <a:srgbClr val="000000">
                  <a:lumMod val="50000"/>
                  <a:lumOff val="50000"/>
                </a:srgbClr>
              </a:solidFill>
            </a:endParaRPr>
          </a:p>
        </p:txBody>
      </p:sp>
      <p:sp>
        <p:nvSpPr>
          <p:cNvPr id="6" name="Rounded Rectangle 5">
            <a:extLst>
              <a:ext uri="{FF2B5EF4-FFF2-40B4-BE49-F238E27FC236}">
                <a16:creationId xmlns:a16="http://schemas.microsoft.com/office/drawing/2014/main" id="{0AAA1AA8-9F64-1340-A1F7-047FD07953FE}"/>
              </a:ext>
            </a:extLst>
          </p:cNvPr>
          <p:cNvSpPr/>
          <p:nvPr/>
        </p:nvSpPr>
        <p:spPr bwMode="auto">
          <a:xfrm>
            <a:off x="4350109" y="579279"/>
            <a:ext cx="2132987" cy="676656"/>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E3284A"/>
              </a:solidFill>
              <a:effectLst/>
              <a:latin typeface="Arial" charset="0"/>
            </a:endParaRPr>
          </a:p>
        </p:txBody>
      </p:sp>
      <p:sp>
        <p:nvSpPr>
          <p:cNvPr id="8" name="Rectangle 7">
            <a:extLst>
              <a:ext uri="{FF2B5EF4-FFF2-40B4-BE49-F238E27FC236}">
                <a16:creationId xmlns:a16="http://schemas.microsoft.com/office/drawing/2014/main" id="{6D6A03C9-3281-9948-A723-E648E823AC74}"/>
              </a:ext>
            </a:extLst>
          </p:cNvPr>
          <p:cNvSpPr/>
          <p:nvPr/>
        </p:nvSpPr>
        <p:spPr>
          <a:xfrm>
            <a:off x="159798" y="4014449"/>
            <a:ext cx="4004554" cy="1077218"/>
          </a:xfrm>
          <a:prstGeom prst="rect">
            <a:avLst/>
          </a:prstGeom>
        </p:spPr>
        <p:txBody>
          <a:bodyPr wrap="square">
            <a:spAutoFit/>
          </a:bodyPr>
          <a:lstStyle/>
          <a:p>
            <a:pPr algn="r"/>
            <a:r>
              <a:rPr lang="en-US" sz="1600" dirty="0">
                <a:latin typeface="Avenir Light" panose="020B0402020203020204" pitchFamily="34" charset="77"/>
              </a:rPr>
              <a:t>you can find more examples at:</a:t>
            </a:r>
          </a:p>
          <a:p>
            <a:pPr algn="r"/>
            <a:r>
              <a:rPr lang="en-US" sz="1600" dirty="0">
                <a:latin typeface="Avenir Light" panose="020B0402020203020204" pitchFamily="34" charset="77"/>
              </a:rPr>
              <a:t>https://</a:t>
            </a:r>
            <a:r>
              <a:rPr lang="en-US" sz="1600" dirty="0" err="1">
                <a:latin typeface="Avenir Light" panose="020B0402020203020204" pitchFamily="34" charset="77"/>
              </a:rPr>
              <a:t>github.com</a:t>
            </a:r>
            <a:r>
              <a:rPr lang="en-US" sz="1600" dirty="0">
                <a:latin typeface="Avenir Light" panose="020B0402020203020204" pitchFamily="34" charset="77"/>
              </a:rPr>
              <a:t>/</a:t>
            </a:r>
            <a:r>
              <a:rPr lang="en-US" sz="1600" dirty="0" err="1">
                <a:latin typeface="Avenir Light" panose="020B0402020203020204" pitchFamily="34" charset="77"/>
              </a:rPr>
              <a:t>adlnet</a:t>
            </a:r>
            <a:r>
              <a:rPr lang="en-US" sz="1600" dirty="0">
                <a:latin typeface="Avenir Light" panose="020B0402020203020204" pitchFamily="34" charset="77"/>
              </a:rPr>
              <a:t>/</a:t>
            </a:r>
            <a:r>
              <a:rPr lang="en-US" sz="1600" dirty="0" err="1">
                <a:latin typeface="Avenir Light" panose="020B0402020203020204" pitchFamily="34" charset="77"/>
              </a:rPr>
              <a:t>xAPI</a:t>
            </a:r>
            <a:r>
              <a:rPr lang="en-US" sz="1600" dirty="0">
                <a:latin typeface="Avenir Light" panose="020B0402020203020204" pitchFamily="34" charset="77"/>
              </a:rPr>
              <a:t>-Spec/blob/master/xAPI-Data.md#Appendix2A</a:t>
            </a:r>
          </a:p>
        </p:txBody>
      </p:sp>
    </p:spTree>
    <p:extLst>
      <p:ext uri="{BB962C8B-B14F-4D97-AF65-F5344CB8AC3E}">
        <p14:creationId xmlns:p14="http://schemas.microsoft.com/office/powerpoint/2010/main" val="173932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xAPI verbs">
            <a:extLst>
              <a:ext uri="{FF2B5EF4-FFF2-40B4-BE49-F238E27FC236}">
                <a16:creationId xmlns:a16="http://schemas.microsoft.com/office/drawing/2014/main" id="{97BC1617-DB6E-D94A-8407-D942F8E191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89387" y="0"/>
            <a:ext cx="515461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B4A652-6C45-C74C-A78C-1186D7277EEC}"/>
              </a:ext>
            </a:extLst>
          </p:cNvPr>
          <p:cNvSpPr>
            <a:spLocks noGrp="1"/>
          </p:cNvSpPr>
          <p:nvPr>
            <p:ph type="title"/>
          </p:nvPr>
        </p:nvSpPr>
        <p:spPr>
          <a:xfrm>
            <a:off x="345554" y="226087"/>
            <a:ext cx="8258895" cy="602103"/>
          </a:xfrm>
        </p:spPr>
        <p:txBody>
          <a:bodyPr/>
          <a:lstStyle/>
          <a:p>
            <a:r>
              <a:rPr lang="en-US" dirty="0"/>
              <a:t>verbs</a:t>
            </a:r>
          </a:p>
        </p:txBody>
      </p:sp>
      <p:sp>
        <p:nvSpPr>
          <p:cNvPr id="3" name="Content Placeholder 2">
            <a:extLst>
              <a:ext uri="{FF2B5EF4-FFF2-40B4-BE49-F238E27FC236}">
                <a16:creationId xmlns:a16="http://schemas.microsoft.com/office/drawing/2014/main" id="{88CA10C7-046B-DD4C-8D2D-7EC1115A53CB}"/>
              </a:ext>
            </a:extLst>
          </p:cNvPr>
          <p:cNvSpPr>
            <a:spLocks noGrp="1"/>
          </p:cNvSpPr>
          <p:nvPr>
            <p:ph idx="1"/>
          </p:nvPr>
        </p:nvSpPr>
        <p:spPr>
          <a:xfrm>
            <a:off x="345555" y="828190"/>
            <a:ext cx="3901353" cy="3990723"/>
          </a:xfrm>
        </p:spPr>
        <p:txBody>
          <a:bodyPr/>
          <a:lstStyle/>
          <a:p>
            <a:r>
              <a:rPr lang="en-AU" sz="2000" dirty="0"/>
              <a:t>define the action between an Actor and an Activity</a:t>
            </a:r>
          </a:p>
          <a:p>
            <a:r>
              <a:rPr lang="en-AU" sz="2000" dirty="0"/>
              <a:t>the specification does not define verbs</a:t>
            </a:r>
          </a:p>
          <a:p>
            <a:r>
              <a:rPr lang="en-AU" sz="2000" dirty="0"/>
              <a:t>instead, it defines how to create verbs so that communities of practice can establish verbs meaningful to their members and make them available for use by anyone… </a:t>
            </a:r>
          </a:p>
          <a:p>
            <a:r>
              <a:rPr lang="en-AU" sz="2000" dirty="0"/>
              <a:t>new </a:t>
            </a:r>
            <a:r>
              <a:rPr lang="en-AU" sz="2000" dirty="0" err="1"/>
              <a:t>xAPI</a:t>
            </a:r>
            <a:r>
              <a:rPr lang="en-AU" sz="2000" dirty="0"/>
              <a:t> profile specification helps… more on this shortly</a:t>
            </a:r>
            <a:endParaRPr lang="en-US" sz="2000" dirty="0"/>
          </a:p>
        </p:txBody>
      </p:sp>
      <p:sp>
        <p:nvSpPr>
          <p:cNvPr id="4" name="Slide Number Placeholder 3">
            <a:extLst>
              <a:ext uri="{FF2B5EF4-FFF2-40B4-BE49-F238E27FC236}">
                <a16:creationId xmlns:a16="http://schemas.microsoft.com/office/drawing/2014/main" id="{46143253-2924-1D41-BDA0-7D12D3563072}"/>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45</a:t>
            </a:fld>
            <a:endParaRPr lang="en-GB">
              <a:solidFill>
                <a:srgbClr val="000000">
                  <a:lumMod val="50000"/>
                  <a:lumOff val="50000"/>
                </a:srgbClr>
              </a:solidFill>
            </a:endParaRPr>
          </a:p>
        </p:txBody>
      </p:sp>
    </p:spTree>
    <p:extLst>
      <p:ext uri="{BB962C8B-B14F-4D97-AF65-F5344CB8AC3E}">
        <p14:creationId xmlns:p14="http://schemas.microsoft.com/office/powerpoint/2010/main" val="410281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A543A7-2582-344B-ABBF-33EE5B06F48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0110" y="0"/>
            <a:ext cx="4793890" cy="5143500"/>
          </a:xfrm>
          <a:prstGeom prst="rect">
            <a:avLst/>
          </a:prstGeom>
        </p:spPr>
      </p:pic>
      <p:sp>
        <p:nvSpPr>
          <p:cNvPr id="2" name="Title 1">
            <a:extLst>
              <a:ext uri="{FF2B5EF4-FFF2-40B4-BE49-F238E27FC236}">
                <a16:creationId xmlns:a16="http://schemas.microsoft.com/office/drawing/2014/main" id="{E58ADC64-3F62-9C4B-BF89-3C958E727EF4}"/>
              </a:ext>
            </a:extLst>
          </p:cNvPr>
          <p:cNvSpPr>
            <a:spLocks noGrp="1"/>
          </p:cNvSpPr>
          <p:nvPr>
            <p:ph type="title"/>
          </p:nvPr>
        </p:nvSpPr>
        <p:spPr>
          <a:xfrm>
            <a:off x="159798" y="131223"/>
            <a:ext cx="3932807" cy="3079704"/>
          </a:xfrm>
        </p:spPr>
        <p:txBody>
          <a:bodyPr/>
          <a:lstStyle/>
          <a:p>
            <a:r>
              <a:rPr lang="en-US" dirty="0"/>
              <a:t>a more realistic example </a:t>
            </a:r>
            <a:r>
              <a:rPr lang="en-US" dirty="0" err="1"/>
              <a:t>xAPI</a:t>
            </a:r>
            <a:r>
              <a:rPr lang="en-US" dirty="0"/>
              <a:t> statement</a:t>
            </a:r>
            <a:br>
              <a:rPr lang="en-US" dirty="0"/>
            </a:br>
            <a:br>
              <a:rPr lang="en-US" dirty="0"/>
            </a:br>
            <a:r>
              <a:rPr lang="en-US" sz="2800" dirty="0"/>
              <a:t>(but its still very simple!)</a:t>
            </a:r>
          </a:p>
        </p:txBody>
      </p:sp>
      <p:sp>
        <p:nvSpPr>
          <p:cNvPr id="3" name="Slide Number Placeholder 2">
            <a:extLst>
              <a:ext uri="{FF2B5EF4-FFF2-40B4-BE49-F238E27FC236}">
                <a16:creationId xmlns:a16="http://schemas.microsoft.com/office/drawing/2014/main" id="{8D03D259-DA6F-2940-B480-6D061CD7B1A4}"/>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46</a:t>
            </a:fld>
            <a:endParaRPr lang="en-GB">
              <a:solidFill>
                <a:srgbClr val="000000">
                  <a:lumMod val="50000"/>
                  <a:lumOff val="50000"/>
                </a:srgbClr>
              </a:solidFill>
            </a:endParaRPr>
          </a:p>
        </p:txBody>
      </p:sp>
      <p:sp>
        <p:nvSpPr>
          <p:cNvPr id="6" name="Rounded Rectangle 5">
            <a:extLst>
              <a:ext uri="{FF2B5EF4-FFF2-40B4-BE49-F238E27FC236}">
                <a16:creationId xmlns:a16="http://schemas.microsoft.com/office/drawing/2014/main" id="{0AAA1AA8-9F64-1340-A1F7-047FD07953FE}"/>
              </a:ext>
            </a:extLst>
          </p:cNvPr>
          <p:cNvSpPr/>
          <p:nvPr/>
        </p:nvSpPr>
        <p:spPr bwMode="auto">
          <a:xfrm>
            <a:off x="4350109" y="1173638"/>
            <a:ext cx="3614315" cy="1158081"/>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E3284A"/>
              </a:solidFill>
              <a:effectLst/>
              <a:latin typeface="Arial" charset="0"/>
            </a:endParaRPr>
          </a:p>
        </p:txBody>
      </p:sp>
      <p:sp>
        <p:nvSpPr>
          <p:cNvPr id="8" name="Rectangle 7">
            <a:extLst>
              <a:ext uri="{FF2B5EF4-FFF2-40B4-BE49-F238E27FC236}">
                <a16:creationId xmlns:a16="http://schemas.microsoft.com/office/drawing/2014/main" id="{E5297573-B185-F342-B963-13AEF5C6F129}"/>
              </a:ext>
            </a:extLst>
          </p:cNvPr>
          <p:cNvSpPr/>
          <p:nvPr/>
        </p:nvSpPr>
        <p:spPr>
          <a:xfrm>
            <a:off x="159798" y="4014449"/>
            <a:ext cx="4004554" cy="1077218"/>
          </a:xfrm>
          <a:prstGeom prst="rect">
            <a:avLst/>
          </a:prstGeom>
        </p:spPr>
        <p:txBody>
          <a:bodyPr wrap="square">
            <a:spAutoFit/>
          </a:bodyPr>
          <a:lstStyle/>
          <a:p>
            <a:pPr algn="r"/>
            <a:r>
              <a:rPr lang="en-US" sz="1600" dirty="0">
                <a:latin typeface="Avenir Light" panose="020B0402020203020204" pitchFamily="34" charset="77"/>
              </a:rPr>
              <a:t>you can find more examples at:</a:t>
            </a:r>
          </a:p>
          <a:p>
            <a:pPr algn="r"/>
            <a:r>
              <a:rPr lang="en-US" sz="1600" dirty="0">
                <a:latin typeface="Avenir Light" panose="020B0402020203020204" pitchFamily="34" charset="77"/>
              </a:rPr>
              <a:t>https://</a:t>
            </a:r>
            <a:r>
              <a:rPr lang="en-US" sz="1600" dirty="0" err="1">
                <a:latin typeface="Avenir Light" panose="020B0402020203020204" pitchFamily="34" charset="77"/>
              </a:rPr>
              <a:t>github.com</a:t>
            </a:r>
            <a:r>
              <a:rPr lang="en-US" sz="1600" dirty="0">
                <a:latin typeface="Avenir Light" panose="020B0402020203020204" pitchFamily="34" charset="77"/>
              </a:rPr>
              <a:t>/</a:t>
            </a:r>
            <a:r>
              <a:rPr lang="en-US" sz="1600" dirty="0" err="1">
                <a:latin typeface="Avenir Light" panose="020B0402020203020204" pitchFamily="34" charset="77"/>
              </a:rPr>
              <a:t>adlnet</a:t>
            </a:r>
            <a:r>
              <a:rPr lang="en-US" sz="1600" dirty="0">
                <a:latin typeface="Avenir Light" panose="020B0402020203020204" pitchFamily="34" charset="77"/>
              </a:rPr>
              <a:t>/</a:t>
            </a:r>
            <a:r>
              <a:rPr lang="en-US" sz="1600" dirty="0" err="1">
                <a:latin typeface="Avenir Light" panose="020B0402020203020204" pitchFamily="34" charset="77"/>
              </a:rPr>
              <a:t>xAPI</a:t>
            </a:r>
            <a:r>
              <a:rPr lang="en-US" sz="1600" dirty="0">
                <a:latin typeface="Avenir Light" panose="020B0402020203020204" pitchFamily="34" charset="77"/>
              </a:rPr>
              <a:t>-Spec/blob/master/xAPI-Data.md#Appendix2A</a:t>
            </a:r>
          </a:p>
        </p:txBody>
      </p:sp>
    </p:spTree>
    <p:extLst>
      <p:ext uri="{BB962C8B-B14F-4D97-AF65-F5344CB8AC3E}">
        <p14:creationId xmlns:p14="http://schemas.microsoft.com/office/powerpoint/2010/main" val="2466951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ommunication, Internet, Internet Of Things, Tile">
            <a:extLst>
              <a:ext uri="{FF2B5EF4-FFF2-40B4-BE49-F238E27FC236}">
                <a16:creationId xmlns:a16="http://schemas.microsoft.com/office/drawing/2014/main" id="{137675B9-92C3-C74F-A6D6-E4F5816ACA5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A75C7E-B81E-204C-A284-A2EFBD48539F}"/>
              </a:ext>
            </a:extLst>
          </p:cNvPr>
          <p:cNvSpPr>
            <a:spLocks noGrp="1"/>
          </p:cNvSpPr>
          <p:nvPr>
            <p:ph type="title"/>
          </p:nvPr>
        </p:nvSpPr>
        <p:spPr>
          <a:xfrm>
            <a:off x="361658" y="251326"/>
            <a:ext cx="8258895" cy="602103"/>
          </a:xfrm>
          <a:solidFill>
            <a:schemeClr val="bg1">
              <a:alpha val="90000"/>
            </a:schemeClr>
          </a:solidFill>
        </p:spPr>
        <p:txBody>
          <a:bodyPr/>
          <a:lstStyle/>
          <a:p>
            <a:r>
              <a:rPr lang="en-US" dirty="0"/>
              <a:t>objects</a:t>
            </a:r>
          </a:p>
        </p:txBody>
      </p:sp>
      <p:sp>
        <p:nvSpPr>
          <p:cNvPr id="3" name="Content Placeholder 2">
            <a:extLst>
              <a:ext uri="{FF2B5EF4-FFF2-40B4-BE49-F238E27FC236}">
                <a16:creationId xmlns:a16="http://schemas.microsoft.com/office/drawing/2014/main" id="{DF261FEA-5CD7-C941-B75F-7CFA3101E51E}"/>
              </a:ext>
            </a:extLst>
          </p:cNvPr>
          <p:cNvSpPr>
            <a:spLocks noGrp="1"/>
          </p:cNvSpPr>
          <p:nvPr>
            <p:ph idx="1"/>
          </p:nvPr>
        </p:nvSpPr>
        <p:spPr>
          <a:xfrm>
            <a:off x="361658" y="853429"/>
            <a:ext cx="8258895" cy="2027109"/>
          </a:xfrm>
          <a:solidFill>
            <a:schemeClr val="bg1">
              <a:alpha val="90000"/>
            </a:schemeClr>
          </a:solidFill>
        </p:spPr>
        <p:txBody>
          <a:bodyPr/>
          <a:lstStyle/>
          <a:p>
            <a:r>
              <a:rPr lang="en-AU" dirty="0"/>
              <a:t>define the thing acted on: </a:t>
            </a:r>
          </a:p>
          <a:p>
            <a:pPr lvl="1">
              <a:buFont typeface="Arial" panose="020B0604020202020204" pitchFamily="34" charset="0"/>
              <a:buChar char="•"/>
            </a:pPr>
            <a:r>
              <a:rPr lang="en-AU" dirty="0"/>
              <a:t>Activity</a:t>
            </a:r>
          </a:p>
          <a:p>
            <a:pPr lvl="1">
              <a:buFont typeface="Arial" panose="020B0604020202020204" pitchFamily="34" charset="0"/>
              <a:buChar char="•"/>
            </a:pPr>
            <a:r>
              <a:rPr lang="en-AU" dirty="0"/>
              <a:t>Agent/Group</a:t>
            </a:r>
          </a:p>
          <a:p>
            <a:pPr lvl="1">
              <a:buFont typeface="Arial" panose="020B0604020202020204" pitchFamily="34" charset="0"/>
              <a:buChar char="•"/>
            </a:pPr>
            <a:r>
              <a:rPr lang="en-AU" dirty="0" err="1"/>
              <a:t>SubStatement</a:t>
            </a:r>
            <a:endParaRPr lang="en-AU" dirty="0"/>
          </a:p>
          <a:p>
            <a:pPr lvl="1">
              <a:buFont typeface="Arial" panose="020B0604020202020204" pitchFamily="34" charset="0"/>
              <a:buChar char="•"/>
            </a:pPr>
            <a:r>
              <a:rPr lang="en-AU" dirty="0" err="1"/>
              <a:t>StatementReference</a:t>
            </a:r>
            <a:endParaRPr lang="en-US" dirty="0"/>
          </a:p>
        </p:txBody>
      </p:sp>
      <p:sp>
        <p:nvSpPr>
          <p:cNvPr id="4" name="Slide Number Placeholder 3">
            <a:extLst>
              <a:ext uri="{FF2B5EF4-FFF2-40B4-BE49-F238E27FC236}">
                <a16:creationId xmlns:a16="http://schemas.microsoft.com/office/drawing/2014/main" id="{D1FF20D4-2B27-E14F-B976-F93062331364}"/>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47</a:t>
            </a:fld>
            <a:endParaRPr lang="en-GB" dirty="0">
              <a:solidFill>
                <a:srgbClr val="000000">
                  <a:lumMod val="50000"/>
                  <a:lumOff val="50000"/>
                </a:srgbClr>
              </a:solidFill>
            </a:endParaRPr>
          </a:p>
        </p:txBody>
      </p:sp>
      <p:pic>
        <p:nvPicPr>
          <p:cNvPr id="6" name="Picture 5">
            <a:extLst>
              <a:ext uri="{FF2B5EF4-FFF2-40B4-BE49-F238E27FC236}">
                <a16:creationId xmlns:a16="http://schemas.microsoft.com/office/drawing/2014/main" id="{C93181DE-0940-3B41-8FDE-1F6D380A77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3775" y="761989"/>
            <a:ext cx="4544568" cy="1175973"/>
          </a:xfrm>
          <a:prstGeom prst="rect">
            <a:avLst/>
          </a:prstGeom>
        </p:spPr>
      </p:pic>
      <p:pic>
        <p:nvPicPr>
          <p:cNvPr id="8" name="Picture 7">
            <a:extLst>
              <a:ext uri="{FF2B5EF4-FFF2-40B4-BE49-F238E27FC236}">
                <a16:creationId xmlns:a16="http://schemas.microsoft.com/office/drawing/2014/main" id="{5D2FC2AA-EDC3-6949-AE39-FE568FCC33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1402" y="2859174"/>
            <a:ext cx="5909151" cy="2232493"/>
          </a:xfrm>
          <a:prstGeom prst="rect">
            <a:avLst/>
          </a:prstGeom>
        </p:spPr>
      </p:pic>
    </p:spTree>
    <p:extLst>
      <p:ext uri="{BB962C8B-B14F-4D97-AF65-F5344CB8AC3E}">
        <p14:creationId xmlns:p14="http://schemas.microsoft.com/office/powerpoint/2010/main" val="5228270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DC64-3F62-9C4B-BF89-3C958E727EF4}"/>
              </a:ext>
            </a:extLst>
          </p:cNvPr>
          <p:cNvSpPr>
            <a:spLocks noGrp="1"/>
          </p:cNvSpPr>
          <p:nvPr>
            <p:ph type="title"/>
          </p:nvPr>
        </p:nvSpPr>
        <p:spPr>
          <a:xfrm>
            <a:off x="159798" y="131223"/>
            <a:ext cx="3932807" cy="3079704"/>
          </a:xfrm>
        </p:spPr>
        <p:txBody>
          <a:bodyPr/>
          <a:lstStyle/>
          <a:p>
            <a:r>
              <a:rPr lang="en-US" dirty="0"/>
              <a:t>a more realistic example </a:t>
            </a:r>
            <a:r>
              <a:rPr lang="en-US" dirty="0" err="1"/>
              <a:t>xAPI</a:t>
            </a:r>
            <a:r>
              <a:rPr lang="en-US" dirty="0"/>
              <a:t> statement</a:t>
            </a:r>
            <a:br>
              <a:rPr lang="en-US" dirty="0"/>
            </a:br>
            <a:br>
              <a:rPr lang="en-US" dirty="0"/>
            </a:br>
            <a:r>
              <a:rPr lang="en-US" sz="2800" dirty="0"/>
              <a:t>(but its still very simple!)</a:t>
            </a:r>
          </a:p>
        </p:txBody>
      </p:sp>
      <p:sp>
        <p:nvSpPr>
          <p:cNvPr id="3" name="Slide Number Placeholder 2">
            <a:extLst>
              <a:ext uri="{FF2B5EF4-FFF2-40B4-BE49-F238E27FC236}">
                <a16:creationId xmlns:a16="http://schemas.microsoft.com/office/drawing/2014/main" id="{8D03D259-DA6F-2940-B480-6D061CD7B1A4}"/>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48</a:t>
            </a:fld>
            <a:endParaRPr lang="en-GB">
              <a:solidFill>
                <a:srgbClr val="000000">
                  <a:lumMod val="50000"/>
                  <a:lumOff val="50000"/>
                </a:srgbClr>
              </a:solidFill>
            </a:endParaRPr>
          </a:p>
        </p:txBody>
      </p:sp>
      <p:pic>
        <p:nvPicPr>
          <p:cNvPr id="9" name="Picture 8">
            <a:extLst>
              <a:ext uri="{FF2B5EF4-FFF2-40B4-BE49-F238E27FC236}">
                <a16:creationId xmlns:a16="http://schemas.microsoft.com/office/drawing/2014/main" id="{AE5FA1FB-EE1A-AE4C-89BF-ED186043AB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0110" y="0"/>
            <a:ext cx="4793890" cy="5143500"/>
          </a:xfrm>
          <a:prstGeom prst="rect">
            <a:avLst/>
          </a:prstGeom>
        </p:spPr>
      </p:pic>
      <p:sp>
        <p:nvSpPr>
          <p:cNvPr id="6" name="Rounded Rectangle 5">
            <a:extLst>
              <a:ext uri="{FF2B5EF4-FFF2-40B4-BE49-F238E27FC236}">
                <a16:creationId xmlns:a16="http://schemas.microsoft.com/office/drawing/2014/main" id="{0AAA1AA8-9F64-1340-A1F7-047FD07953FE}"/>
              </a:ext>
            </a:extLst>
          </p:cNvPr>
          <p:cNvSpPr/>
          <p:nvPr/>
        </p:nvSpPr>
        <p:spPr bwMode="auto">
          <a:xfrm>
            <a:off x="4350109" y="2252630"/>
            <a:ext cx="3742331" cy="1907890"/>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E3284A"/>
              </a:solidFill>
              <a:effectLst/>
              <a:latin typeface="Arial" charset="0"/>
            </a:endParaRPr>
          </a:p>
        </p:txBody>
      </p:sp>
      <p:sp>
        <p:nvSpPr>
          <p:cNvPr id="8" name="Rectangle 7">
            <a:extLst>
              <a:ext uri="{FF2B5EF4-FFF2-40B4-BE49-F238E27FC236}">
                <a16:creationId xmlns:a16="http://schemas.microsoft.com/office/drawing/2014/main" id="{E8754888-5DE1-D442-A297-1D5991591325}"/>
              </a:ext>
            </a:extLst>
          </p:cNvPr>
          <p:cNvSpPr/>
          <p:nvPr/>
        </p:nvSpPr>
        <p:spPr>
          <a:xfrm>
            <a:off x="159798" y="4014449"/>
            <a:ext cx="4004554" cy="1077218"/>
          </a:xfrm>
          <a:prstGeom prst="rect">
            <a:avLst/>
          </a:prstGeom>
        </p:spPr>
        <p:txBody>
          <a:bodyPr wrap="square">
            <a:spAutoFit/>
          </a:bodyPr>
          <a:lstStyle/>
          <a:p>
            <a:pPr algn="r"/>
            <a:r>
              <a:rPr lang="en-US" sz="1600" dirty="0">
                <a:latin typeface="Avenir Light" panose="020B0402020203020204" pitchFamily="34" charset="77"/>
              </a:rPr>
              <a:t>you can find more examples at:</a:t>
            </a:r>
          </a:p>
          <a:p>
            <a:pPr algn="r"/>
            <a:r>
              <a:rPr lang="en-US" sz="1600" dirty="0">
                <a:latin typeface="Avenir Light" panose="020B0402020203020204" pitchFamily="34" charset="77"/>
              </a:rPr>
              <a:t>https://</a:t>
            </a:r>
            <a:r>
              <a:rPr lang="en-US" sz="1600" dirty="0" err="1">
                <a:latin typeface="Avenir Light" panose="020B0402020203020204" pitchFamily="34" charset="77"/>
              </a:rPr>
              <a:t>github.com</a:t>
            </a:r>
            <a:r>
              <a:rPr lang="en-US" sz="1600" dirty="0">
                <a:latin typeface="Avenir Light" panose="020B0402020203020204" pitchFamily="34" charset="77"/>
              </a:rPr>
              <a:t>/</a:t>
            </a:r>
            <a:r>
              <a:rPr lang="en-US" sz="1600" dirty="0" err="1">
                <a:latin typeface="Avenir Light" panose="020B0402020203020204" pitchFamily="34" charset="77"/>
              </a:rPr>
              <a:t>adlnet</a:t>
            </a:r>
            <a:r>
              <a:rPr lang="en-US" sz="1600" dirty="0">
                <a:latin typeface="Avenir Light" panose="020B0402020203020204" pitchFamily="34" charset="77"/>
              </a:rPr>
              <a:t>/</a:t>
            </a:r>
            <a:r>
              <a:rPr lang="en-US" sz="1600" dirty="0" err="1">
                <a:latin typeface="Avenir Light" panose="020B0402020203020204" pitchFamily="34" charset="77"/>
              </a:rPr>
              <a:t>xAPI</a:t>
            </a:r>
            <a:r>
              <a:rPr lang="en-US" sz="1600" dirty="0">
                <a:latin typeface="Avenir Light" panose="020B0402020203020204" pitchFamily="34" charset="77"/>
              </a:rPr>
              <a:t>-Spec/blob/master/xAPI-Data.md#Appendix2A</a:t>
            </a:r>
          </a:p>
        </p:txBody>
      </p:sp>
      <p:sp>
        <p:nvSpPr>
          <p:cNvPr id="4" name="TextBox 3">
            <a:extLst>
              <a:ext uri="{FF2B5EF4-FFF2-40B4-BE49-F238E27FC236}">
                <a16:creationId xmlns:a16="http://schemas.microsoft.com/office/drawing/2014/main" id="{C88A1AC1-F7A1-0B41-8054-0870EB51E31B}"/>
              </a:ext>
            </a:extLst>
          </p:cNvPr>
          <p:cNvSpPr txBox="1"/>
          <p:nvPr/>
        </p:nvSpPr>
        <p:spPr>
          <a:xfrm>
            <a:off x="8135771" y="2252630"/>
            <a:ext cx="1167788" cy="830997"/>
          </a:xfrm>
          <a:prstGeom prst="rect">
            <a:avLst/>
          </a:prstGeom>
          <a:noFill/>
        </p:spPr>
        <p:txBody>
          <a:bodyPr wrap="square" rtlCol="0">
            <a:spAutoFit/>
          </a:bodyPr>
          <a:lstStyle/>
          <a:p>
            <a:r>
              <a:rPr lang="en-AU" sz="1600" dirty="0">
                <a:solidFill>
                  <a:schemeClr val="tx1">
                    <a:lumMod val="50000"/>
                    <a:lumOff val="50000"/>
                  </a:schemeClr>
                </a:solidFill>
                <a:latin typeface="Calibri"/>
                <a:cs typeface="Calibri"/>
              </a:rPr>
              <a:t>more on this after lunch</a:t>
            </a:r>
          </a:p>
        </p:txBody>
      </p:sp>
    </p:spTree>
    <p:extLst>
      <p:ext uri="{BB962C8B-B14F-4D97-AF65-F5344CB8AC3E}">
        <p14:creationId xmlns:p14="http://schemas.microsoft.com/office/powerpoint/2010/main" val="2084914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A43FF-10B8-7A4E-AD1E-29DA13C6353D}"/>
              </a:ext>
            </a:extLst>
          </p:cNvPr>
          <p:cNvSpPr>
            <a:spLocks noGrp="1"/>
          </p:cNvSpPr>
          <p:nvPr>
            <p:ph type="sldNum" sz="quarter" idx="11"/>
          </p:nvPr>
        </p:nvSpPr>
        <p:spPr/>
        <p:txBody>
          <a:bodyPr/>
          <a:lstStyle/>
          <a:p>
            <a:pPr>
              <a:defRPr/>
            </a:pPr>
            <a:fld id="{9224A4CC-C651-42BE-ADCD-BC4F615F3F36}" type="slidenum">
              <a:rPr lang="en-GB" smtClean="0">
                <a:solidFill>
                  <a:srgbClr val="000000">
                    <a:lumMod val="50000"/>
                    <a:lumOff val="50000"/>
                  </a:srgbClr>
                </a:solidFill>
              </a:rPr>
              <a:pPr>
                <a:defRPr/>
              </a:pPr>
              <a:t>49</a:t>
            </a:fld>
            <a:endParaRPr lang="en-GB">
              <a:solidFill>
                <a:srgbClr val="000000">
                  <a:lumMod val="50000"/>
                  <a:lumOff val="50000"/>
                </a:srgbClr>
              </a:solidFill>
            </a:endParaRPr>
          </a:p>
        </p:txBody>
      </p:sp>
      <p:pic>
        <p:nvPicPr>
          <p:cNvPr id="7" name="Picture 6">
            <a:extLst>
              <a:ext uri="{FF2B5EF4-FFF2-40B4-BE49-F238E27FC236}">
                <a16:creationId xmlns:a16="http://schemas.microsoft.com/office/drawing/2014/main" id="{0340AEF9-497C-FE44-82E5-4AEEEDACEE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5290998"/>
          </a:xfrm>
          <a:prstGeom prst="rect">
            <a:avLst/>
          </a:prstGeom>
        </p:spPr>
      </p:pic>
    </p:spTree>
    <p:extLst>
      <p:ext uri="{BB962C8B-B14F-4D97-AF65-F5344CB8AC3E}">
        <p14:creationId xmlns:p14="http://schemas.microsoft.com/office/powerpoint/2010/main" val="2414283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7D883F-A399-A943-B859-AFD4EC79C4ED}"/>
              </a:ext>
            </a:extLst>
          </p:cNvPr>
          <p:cNvPicPr>
            <a:picLocks noChangeAspect="1"/>
          </p:cNvPicPr>
          <p:nvPr/>
        </p:nvPicPr>
        <p:blipFill>
          <a:blip r:embed="rId2" cstate="email">
            <a:alphaModFix amt="34000"/>
            <a:extLst>
              <a:ext uri="{28A0092B-C50C-407E-A947-70E740481C1C}">
                <a14:useLocalDpi xmlns:a14="http://schemas.microsoft.com/office/drawing/2010/main"/>
              </a:ext>
            </a:extLst>
          </a:blip>
          <a:stretch>
            <a:fillRect/>
          </a:stretch>
        </p:blipFill>
        <p:spPr>
          <a:xfrm>
            <a:off x="0" y="1"/>
            <a:ext cx="9847140" cy="5143499"/>
          </a:xfrm>
          <a:prstGeom prst="rect">
            <a:avLst/>
          </a:prstGeom>
        </p:spPr>
      </p:pic>
      <p:sp>
        <p:nvSpPr>
          <p:cNvPr id="2" name="Title 1">
            <a:extLst>
              <a:ext uri="{FF2B5EF4-FFF2-40B4-BE49-F238E27FC236}">
                <a16:creationId xmlns:a16="http://schemas.microsoft.com/office/drawing/2014/main" id="{E495A1DC-E87B-6240-8157-EE373723A4A2}"/>
              </a:ext>
            </a:extLst>
          </p:cNvPr>
          <p:cNvSpPr>
            <a:spLocks noGrp="1"/>
          </p:cNvSpPr>
          <p:nvPr>
            <p:ph type="title"/>
          </p:nvPr>
        </p:nvSpPr>
        <p:spPr>
          <a:xfrm>
            <a:off x="481442" y="1840600"/>
            <a:ext cx="8258895" cy="1679321"/>
          </a:xfrm>
          <a:solidFill>
            <a:schemeClr val="bg1"/>
          </a:solidFill>
        </p:spPr>
        <p:txBody>
          <a:bodyPr/>
          <a:lstStyle/>
          <a:p>
            <a:pPr algn="ctr"/>
            <a:r>
              <a:rPr lang="en-US" dirty="0"/>
              <a:t>traditionally EdTech has focused upon learning in the confines of systems it builds… </a:t>
            </a:r>
          </a:p>
        </p:txBody>
      </p:sp>
      <p:sp>
        <p:nvSpPr>
          <p:cNvPr id="3" name="Slide Number Placeholder 2">
            <a:extLst>
              <a:ext uri="{FF2B5EF4-FFF2-40B4-BE49-F238E27FC236}">
                <a16:creationId xmlns:a16="http://schemas.microsoft.com/office/drawing/2014/main" id="{D49B5A3B-CFEC-A746-B341-A2617D1E0CD3}"/>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5</a:t>
            </a:fld>
            <a:endParaRPr lang="en-GB">
              <a:solidFill>
                <a:srgbClr val="000000">
                  <a:lumMod val="50000"/>
                  <a:lumOff val="50000"/>
                </a:srgbClr>
              </a:solidFill>
            </a:endParaRPr>
          </a:p>
        </p:txBody>
      </p:sp>
    </p:spTree>
    <p:extLst>
      <p:ext uri="{BB962C8B-B14F-4D97-AF65-F5344CB8AC3E}">
        <p14:creationId xmlns:p14="http://schemas.microsoft.com/office/powerpoint/2010/main" val="3617705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3E92BB-61B8-8E40-87D3-6246FACF5D55}"/>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50</a:t>
            </a:fld>
            <a:endParaRPr lang="en-GB">
              <a:solidFill>
                <a:srgbClr val="000000">
                  <a:lumMod val="50000"/>
                  <a:lumOff val="50000"/>
                </a:srgbClr>
              </a:solidFill>
            </a:endParaRPr>
          </a:p>
        </p:txBody>
      </p:sp>
      <p:pic>
        <p:nvPicPr>
          <p:cNvPr id="7" name="Picture 6">
            <a:extLst>
              <a:ext uri="{FF2B5EF4-FFF2-40B4-BE49-F238E27FC236}">
                <a16:creationId xmlns:a16="http://schemas.microsoft.com/office/drawing/2014/main" id="{25E1C025-5BE7-9A4F-882C-974B005BB7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235"/>
            <a:ext cx="6702552" cy="5146735"/>
          </a:xfrm>
          <a:prstGeom prst="rect">
            <a:avLst/>
          </a:prstGeom>
        </p:spPr>
      </p:pic>
      <p:sp>
        <p:nvSpPr>
          <p:cNvPr id="10" name="Rectangle 9">
            <a:extLst>
              <a:ext uri="{FF2B5EF4-FFF2-40B4-BE49-F238E27FC236}">
                <a16:creationId xmlns:a16="http://schemas.microsoft.com/office/drawing/2014/main" id="{A7BD8C4B-B1BB-FE4B-B7F6-8353D444FAF2}"/>
              </a:ext>
            </a:extLst>
          </p:cNvPr>
          <p:cNvSpPr/>
          <p:nvPr/>
        </p:nvSpPr>
        <p:spPr>
          <a:xfrm>
            <a:off x="6702552" y="4266615"/>
            <a:ext cx="2293749" cy="646331"/>
          </a:xfrm>
          <a:prstGeom prst="rect">
            <a:avLst/>
          </a:prstGeom>
        </p:spPr>
        <p:txBody>
          <a:bodyPr wrap="square">
            <a:spAutoFit/>
          </a:bodyPr>
          <a:lstStyle/>
          <a:p>
            <a:r>
              <a:rPr lang="en-US" dirty="0">
                <a:latin typeface="Avenir Light" panose="020B0402020203020204" pitchFamily="34" charset="77"/>
              </a:rPr>
              <a:t>https://</a:t>
            </a:r>
            <a:r>
              <a:rPr lang="en-US" dirty="0" err="1">
                <a:latin typeface="Avenir Light" panose="020B0402020203020204" pitchFamily="34" charset="77"/>
              </a:rPr>
              <a:t>github.com</a:t>
            </a:r>
            <a:r>
              <a:rPr lang="en-US" dirty="0">
                <a:latin typeface="Avenir Light" panose="020B0402020203020204" pitchFamily="34" charset="77"/>
              </a:rPr>
              <a:t>/</a:t>
            </a:r>
            <a:r>
              <a:rPr lang="en-US" dirty="0" err="1">
                <a:latin typeface="Avenir Light" panose="020B0402020203020204" pitchFamily="34" charset="77"/>
              </a:rPr>
              <a:t>adlnet</a:t>
            </a:r>
            <a:r>
              <a:rPr lang="en-US" dirty="0">
                <a:latin typeface="Avenir Light" panose="020B0402020203020204" pitchFamily="34" charset="77"/>
              </a:rPr>
              <a:t>/</a:t>
            </a:r>
            <a:r>
              <a:rPr lang="en-US" dirty="0" err="1">
                <a:latin typeface="Avenir Light" panose="020B0402020203020204" pitchFamily="34" charset="77"/>
              </a:rPr>
              <a:t>xAPIWrapper</a:t>
            </a:r>
            <a:endParaRPr lang="en-US" dirty="0">
              <a:latin typeface="Avenir Light" panose="020B0402020203020204" pitchFamily="34" charset="77"/>
            </a:endParaRPr>
          </a:p>
        </p:txBody>
      </p:sp>
    </p:spTree>
    <p:extLst>
      <p:ext uri="{BB962C8B-B14F-4D97-AF65-F5344CB8AC3E}">
        <p14:creationId xmlns:p14="http://schemas.microsoft.com/office/powerpoint/2010/main" val="561363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C5C989-D0B5-134A-BD83-40D843DFAAED}"/>
              </a:ext>
            </a:extLst>
          </p:cNvPr>
          <p:cNvSpPr>
            <a:spLocks noGrp="1"/>
          </p:cNvSpPr>
          <p:nvPr>
            <p:ph type="sldNum" sz="quarter" idx="11"/>
          </p:nvPr>
        </p:nvSpPr>
        <p:spPr/>
        <p:txBody>
          <a:bodyPr/>
          <a:lstStyle/>
          <a:p>
            <a:pPr>
              <a:defRPr/>
            </a:pPr>
            <a:fld id="{9224A4CC-C651-42BE-ADCD-BC4F615F3F36}" type="slidenum">
              <a:rPr lang="en-GB" smtClean="0">
                <a:solidFill>
                  <a:srgbClr val="000000">
                    <a:lumMod val="50000"/>
                    <a:lumOff val="50000"/>
                  </a:srgbClr>
                </a:solidFill>
              </a:rPr>
              <a:pPr>
                <a:defRPr/>
              </a:pPr>
              <a:t>51</a:t>
            </a:fld>
            <a:endParaRPr lang="en-GB">
              <a:solidFill>
                <a:srgbClr val="000000">
                  <a:lumMod val="50000"/>
                  <a:lumOff val="50000"/>
                </a:srgbClr>
              </a:solidFill>
            </a:endParaRPr>
          </a:p>
        </p:txBody>
      </p:sp>
      <p:pic>
        <p:nvPicPr>
          <p:cNvPr id="4" name="Picture 3">
            <a:extLst>
              <a:ext uri="{FF2B5EF4-FFF2-40B4-BE49-F238E27FC236}">
                <a16:creationId xmlns:a16="http://schemas.microsoft.com/office/drawing/2014/main" id="{5F6A8586-73F3-D240-99B1-D0F8884E01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62059"/>
            <a:ext cx="9144000" cy="4650887"/>
          </a:xfrm>
          <a:prstGeom prst="rect">
            <a:avLst/>
          </a:prstGeom>
        </p:spPr>
      </p:pic>
    </p:spTree>
    <p:extLst>
      <p:ext uri="{BB962C8B-B14F-4D97-AF65-F5344CB8AC3E}">
        <p14:creationId xmlns:p14="http://schemas.microsoft.com/office/powerpoint/2010/main" val="2268091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73893-1760-4D4F-9A81-5906A866E4D6}"/>
              </a:ext>
            </a:extLst>
          </p:cNvPr>
          <p:cNvSpPr>
            <a:spLocks noGrp="1"/>
          </p:cNvSpPr>
          <p:nvPr>
            <p:ph type="title"/>
          </p:nvPr>
        </p:nvSpPr>
        <p:spPr>
          <a:xfrm>
            <a:off x="345554" y="370532"/>
            <a:ext cx="5280529" cy="602103"/>
          </a:xfrm>
        </p:spPr>
        <p:txBody>
          <a:bodyPr/>
          <a:lstStyle/>
          <a:p>
            <a:r>
              <a:rPr lang="en-US" dirty="0"/>
              <a:t>activity: build a LRP</a:t>
            </a:r>
          </a:p>
        </p:txBody>
      </p:sp>
      <p:sp>
        <p:nvSpPr>
          <p:cNvPr id="3" name="Slide Number Placeholder 2">
            <a:extLst>
              <a:ext uri="{FF2B5EF4-FFF2-40B4-BE49-F238E27FC236}">
                <a16:creationId xmlns:a16="http://schemas.microsoft.com/office/drawing/2014/main" id="{A02748EF-6986-5446-A4D1-076825F75E62}"/>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52</a:t>
            </a:fld>
            <a:endParaRPr lang="en-GB">
              <a:solidFill>
                <a:srgbClr val="000000">
                  <a:lumMod val="50000"/>
                  <a:lumOff val="50000"/>
                </a:srgbClr>
              </a:solidFill>
            </a:endParaRPr>
          </a:p>
        </p:txBody>
      </p:sp>
      <p:pic>
        <p:nvPicPr>
          <p:cNvPr id="6" name="Picture 5">
            <a:extLst>
              <a:ext uri="{FF2B5EF4-FFF2-40B4-BE49-F238E27FC236}">
                <a16:creationId xmlns:a16="http://schemas.microsoft.com/office/drawing/2014/main" id="{E5F78C8D-8A51-4F46-B2DC-34BF478459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1861" y="0"/>
            <a:ext cx="3562139" cy="5143500"/>
          </a:xfrm>
          <a:prstGeom prst="rect">
            <a:avLst/>
          </a:prstGeom>
        </p:spPr>
      </p:pic>
      <p:sp>
        <p:nvSpPr>
          <p:cNvPr id="8" name="Content Placeholder 7">
            <a:extLst>
              <a:ext uri="{FF2B5EF4-FFF2-40B4-BE49-F238E27FC236}">
                <a16:creationId xmlns:a16="http://schemas.microsoft.com/office/drawing/2014/main" id="{03F1AC68-270F-614E-801B-402F9A862F9A}"/>
              </a:ext>
            </a:extLst>
          </p:cNvPr>
          <p:cNvSpPr>
            <a:spLocks noGrp="1"/>
          </p:cNvSpPr>
          <p:nvPr>
            <p:ph idx="1"/>
          </p:nvPr>
        </p:nvSpPr>
        <p:spPr>
          <a:xfrm>
            <a:off x="345568" y="1859572"/>
            <a:ext cx="5537440" cy="1491577"/>
          </a:xfrm>
        </p:spPr>
        <p:txBody>
          <a:bodyPr/>
          <a:lstStyle/>
          <a:p>
            <a:r>
              <a:rPr lang="en-AU" dirty="0"/>
              <a:t>form into groups of at least 2</a:t>
            </a:r>
          </a:p>
          <a:p>
            <a:r>
              <a:rPr lang="en-AU" dirty="0"/>
              <a:t>go to this site: </a:t>
            </a:r>
            <a:br>
              <a:rPr lang="en-AU" dirty="0"/>
            </a:br>
            <a:r>
              <a:rPr lang="en-AU" sz="1800" dirty="0">
                <a:hlinkClick r:id="rId3"/>
              </a:rPr>
              <a:t>http://www.beyondlms.org/blog/LASIworkshop/</a:t>
            </a:r>
            <a:endParaRPr lang="en-AU" sz="1800" dirty="0"/>
          </a:p>
          <a:p>
            <a:r>
              <a:rPr lang="en-AU" dirty="0"/>
              <a:t>follow its instructions diligently! :P</a:t>
            </a:r>
          </a:p>
        </p:txBody>
      </p:sp>
    </p:spTree>
    <p:extLst>
      <p:ext uri="{BB962C8B-B14F-4D97-AF65-F5344CB8AC3E}">
        <p14:creationId xmlns:p14="http://schemas.microsoft.com/office/powerpoint/2010/main" val="775767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215368-0D91-D443-B119-C2092F7A3F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4B19D230-6B93-0F4D-A8CE-DF2122BE28DB}"/>
              </a:ext>
            </a:extLst>
          </p:cNvPr>
          <p:cNvSpPr>
            <a:spLocks noGrp="1"/>
          </p:cNvSpPr>
          <p:nvPr>
            <p:ph type="title"/>
          </p:nvPr>
        </p:nvSpPr>
        <p:spPr>
          <a:xfrm>
            <a:off x="345562" y="4065224"/>
            <a:ext cx="7167941" cy="528810"/>
          </a:xfrm>
        </p:spPr>
        <p:txBody>
          <a:bodyPr/>
          <a:lstStyle/>
          <a:p>
            <a:r>
              <a:rPr lang="en-AU" dirty="0">
                <a:solidFill>
                  <a:schemeClr val="bg1"/>
                </a:solidFill>
              </a:rPr>
              <a:t>what did we learn in that exercise?</a:t>
            </a:r>
          </a:p>
        </p:txBody>
      </p:sp>
      <p:sp>
        <p:nvSpPr>
          <p:cNvPr id="3" name="Slide Number Placeholder 2">
            <a:extLst>
              <a:ext uri="{FF2B5EF4-FFF2-40B4-BE49-F238E27FC236}">
                <a16:creationId xmlns:a16="http://schemas.microsoft.com/office/drawing/2014/main" id="{3EEEF8AE-6CAF-6A45-B4B1-18B11AE780C2}"/>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53</a:t>
            </a:fld>
            <a:endParaRPr lang="en-GB">
              <a:solidFill>
                <a:srgbClr val="000000">
                  <a:lumMod val="50000"/>
                  <a:lumOff val="50000"/>
                </a:srgbClr>
              </a:solidFill>
            </a:endParaRPr>
          </a:p>
        </p:txBody>
      </p:sp>
    </p:spTree>
    <p:extLst>
      <p:ext uri="{BB962C8B-B14F-4D97-AF65-F5344CB8AC3E}">
        <p14:creationId xmlns:p14="http://schemas.microsoft.com/office/powerpoint/2010/main" val="33800766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DE9FD6-10D8-DA40-8B5A-845EA4B56F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D45F4DAA-FF11-BC43-BE47-28C79E5A5B27}"/>
              </a:ext>
            </a:extLst>
          </p:cNvPr>
          <p:cNvSpPr>
            <a:spLocks noGrp="1"/>
          </p:cNvSpPr>
          <p:nvPr>
            <p:ph type="title"/>
          </p:nvPr>
        </p:nvSpPr>
        <p:spPr>
          <a:xfrm>
            <a:off x="442552" y="314223"/>
            <a:ext cx="8258895" cy="602103"/>
          </a:xfrm>
        </p:spPr>
        <p:txBody>
          <a:bodyPr/>
          <a:lstStyle/>
          <a:p>
            <a:r>
              <a:rPr lang="en-AU" dirty="0">
                <a:solidFill>
                  <a:schemeClr val="bg1"/>
                </a:solidFill>
              </a:rPr>
              <a:t>lunchtime!</a:t>
            </a:r>
          </a:p>
        </p:txBody>
      </p:sp>
      <p:sp>
        <p:nvSpPr>
          <p:cNvPr id="3" name="Slide Number Placeholder 2">
            <a:extLst>
              <a:ext uri="{FF2B5EF4-FFF2-40B4-BE49-F238E27FC236}">
                <a16:creationId xmlns:a16="http://schemas.microsoft.com/office/drawing/2014/main" id="{673C1F20-B277-7D4A-8B61-1BFBFC5C0B41}"/>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54</a:t>
            </a:fld>
            <a:endParaRPr lang="en-GB">
              <a:solidFill>
                <a:srgbClr val="000000">
                  <a:lumMod val="50000"/>
                  <a:lumOff val="50000"/>
                </a:srgbClr>
              </a:solidFill>
            </a:endParaRPr>
          </a:p>
        </p:txBody>
      </p:sp>
    </p:spTree>
    <p:extLst>
      <p:ext uri="{BB962C8B-B14F-4D97-AF65-F5344CB8AC3E}">
        <p14:creationId xmlns:p14="http://schemas.microsoft.com/office/powerpoint/2010/main" val="2493400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C2FC2B-6F04-0542-BD24-7E1FB86E503D}"/>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9308591" cy="5143500"/>
          </a:xfrm>
          <a:prstGeom prst="rect">
            <a:avLst/>
          </a:prstGeom>
        </p:spPr>
      </p:pic>
      <p:sp>
        <p:nvSpPr>
          <p:cNvPr id="5" name="Rectangle 4">
            <a:extLst>
              <a:ext uri="{FF2B5EF4-FFF2-40B4-BE49-F238E27FC236}">
                <a16:creationId xmlns:a16="http://schemas.microsoft.com/office/drawing/2014/main" id="{474C85BC-2E34-1944-A04A-D086A68E13C1}"/>
              </a:ext>
            </a:extLst>
          </p:cNvPr>
          <p:cNvSpPr/>
          <p:nvPr/>
        </p:nvSpPr>
        <p:spPr bwMode="auto">
          <a:xfrm>
            <a:off x="0" y="0"/>
            <a:ext cx="9308591" cy="5143500"/>
          </a:xfrm>
          <a:prstGeom prst="rect">
            <a:avLst/>
          </a:prstGeom>
          <a:solidFill>
            <a:schemeClr val="tx1">
              <a:alpha val="5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AU" sz="3000" b="0" i="0" u="none" strike="noStrike" cap="none" normalizeH="0" baseline="0">
              <a:ln>
                <a:noFill/>
              </a:ln>
              <a:solidFill>
                <a:srgbClr val="E3284A"/>
              </a:solidFill>
              <a:effectLst/>
              <a:latin typeface="Arial" charset="0"/>
            </a:endParaRPr>
          </a:p>
        </p:txBody>
      </p:sp>
      <p:sp>
        <p:nvSpPr>
          <p:cNvPr id="2" name="Title 1">
            <a:extLst>
              <a:ext uri="{FF2B5EF4-FFF2-40B4-BE49-F238E27FC236}">
                <a16:creationId xmlns:a16="http://schemas.microsoft.com/office/drawing/2014/main" id="{01573D46-EE84-9440-B691-7BFAD101977E}"/>
              </a:ext>
            </a:extLst>
          </p:cNvPr>
          <p:cNvSpPr>
            <a:spLocks noGrp="1"/>
          </p:cNvSpPr>
          <p:nvPr>
            <p:ph type="title"/>
          </p:nvPr>
        </p:nvSpPr>
        <p:spPr>
          <a:xfrm>
            <a:off x="603075" y="3035389"/>
            <a:ext cx="6965513" cy="602103"/>
          </a:xfrm>
        </p:spPr>
        <p:txBody>
          <a:bodyPr/>
          <a:lstStyle/>
          <a:p>
            <a:r>
              <a:rPr lang="en-AU" dirty="0">
                <a:solidFill>
                  <a:schemeClr val="bg1"/>
                </a:solidFill>
              </a:rPr>
              <a:t>section 4: data interoperability</a:t>
            </a:r>
          </a:p>
        </p:txBody>
      </p:sp>
      <p:sp>
        <p:nvSpPr>
          <p:cNvPr id="3" name="Slide Number Placeholder 2">
            <a:extLst>
              <a:ext uri="{FF2B5EF4-FFF2-40B4-BE49-F238E27FC236}">
                <a16:creationId xmlns:a16="http://schemas.microsoft.com/office/drawing/2014/main" id="{07F244A9-1109-C446-BE77-F502F4CE02ED}"/>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55</a:t>
            </a:fld>
            <a:endParaRPr lang="en-GB">
              <a:solidFill>
                <a:srgbClr val="000000">
                  <a:lumMod val="50000"/>
                  <a:lumOff val="50000"/>
                </a:srgbClr>
              </a:solidFill>
            </a:endParaRPr>
          </a:p>
        </p:txBody>
      </p:sp>
    </p:spTree>
    <p:extLst>
      <p:ext uri="{BB962C8B-B14F-4D97-AF65-F5344CB8AC3E}">
        <p14:creationId xmlns:p14="http://schemas.microsoft.com/office/powerpoint/2010/main" val="1669458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001C-FC73-524E-8024-04C0A184F354}"/>
              </a:ext>
            </a:extLst>
          </p:cNvPr>
          <p:cNvSpPr>
            <a:spLocks noGrp="1"/>
          </p:cNvSpPr>
          <p:nvPr>
            <p:ph type="title"/>
          </p:nvPr>
        </p:nvSpPr>
        <p:spPr>
          <a:xfrm>
            <a:off x="345554" y="297454"/>
            <a:ext cx="2493511" cy="2049139"/>
          </a:xfrm>
        </p:spPr>
        <p:txBody>
          <a:bodyPr/>
          <a:lstStyle/>
          <a:p>
            <a:r>
              <a:rPr lang="en-US" dirty="0"/>
              <a:t>the importance of context for </a:t>
            </a:r>
            <a:r>
              <a:rPr lang="en-US" dirty="0" err="1"/>
              <a:t>xAPI</a:t>
            </a:r>
            <a:endParaRPr lang="en-US" dirty="0"/>
          </a:p>
        </p:txBody>
      </p:sp>
      <p:sp>
        <p:nvSpPr>
          <p:cNvPr id="4" name="Slide Number Placeholder 3">
            <a:extLst>
              <a:ext uri="{FF2B5EF4-FFF2-40B4-BE49-F238E27FC236}">
                <a16:creationId xmlns:a16="http://schemas.microsoft.com/office/drawing/2014/main" id="{666EA52B-2089-3B4F-A4EE-3D6703696925}"/>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56</a:t>
            </a:fld>
            <a:endParaRPr lang="en-GB">
              <a:solidFill>
                <a:srgbClr val="000000">
                  <a:lumMod val="50000"/>
                  <a:lumOff val="50000"/>
                </a:srgbClr>
              </a:solidFill>
            </a:endParaRPr>
          </a:p>
        </p:txBody>
      </p:sp>
      <p:pic>
        <p:nvPicPr>
          <p:cNvPr id="5" name="Picture 4">
            <a:extLst>
              <a:ext uri="{FF2B5EF4-FFF2-40B4-BE49-F238E27FC236}">
                <a16:creationId xmlns:a16="http://schemas.microsoft.com/office/drawing/2014/main" id="{8A1C4929-7ABF-F34E-A9F6-807BA11007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9065" y="0"/>
            <a:ext cx="6304935" cy="5143500"/>
          </a:xfrm>
          <a:prstGeom prst="rect">
            <a:avLst/>
          </a:prstGeom>
        </p:spPr>
      </p:pic>
    </p:spTree>
    <p:extLst>
      <p:ext uri="{BB962C8B-B14F-4D97-AF65-F5344CB8AC3E}">
        <p14:creationId xmlns:p14="http://schemas.microsoft.com/office/powerpoint/2010/main" val="154129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001C-FC73-524E-8024-04C0A184F354}"/>
              </a:ext>
            </a:extLst>
          </p:cNvPr>
          <p:cNvSpPr>
            <a:spLocks noGrp="1"/>
          </p:cNvSpPr>
          <p:nvPr>
            <p:ph type="title"/>
          </p:nvPr>
        </p:nvSpPr>
        <p:spPr>
          <a:xfrm>
            <a:off x="345554" y="297454"/>
            <a:ext cx="2493511" cy="2049139"/>
          </a:xfrm>
        </p:spPr>
        <p:txBody>
          <a:bodyPr/>
          <a:lstStyle/>
          <a:p>
            <a:r>
              <a:rPr lang="en-US" dirty="0"/>
              <a:t>the importance of context for </a:t>
            </a:r>
            <a:r>
              <a:rPr lang="en-US" dirty="0" err="1"/>
              <a:t>xAPI</a:t>
            </a:r>
            <a:endParaRPr lang="en-US" dirty="0"/>
          </a:p>
        </p:txBody>
      </p:sp>
      <p:sp>
        <p:nvSpPr>
          <p:cNvPr id="4" name="Slide Number Placeholder 3">
            <a:extLst>
              <a:ext uri="{FF2B5EF4-FFF2-40B4-BE49-F238E27FC236}">
                <a16:creationId xmlns:a16="http://schemas.microsoft.com/office/drawing/2014/main" id="{666EA52B-2089-3B4F-A4EE-3D6703696925}"/>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57</a:t>
            </a:fld>
            <a:endParaRPr lang="en-GB">
              <a:solidFill>
                <a:srgbClr val="000000">
                  <a:lumMod val="50000"/>
                  <a:lumOff val="50000"/>
                </a:srgbClr>
              </a:solidFill>
            </a:endParaRPr>
          </a:p>
        </p:txBody>
      </p:sp>
      <p:pic>
        <p:nvPicPr>
          <p:cNvPr id="5" name="Picture 4">
            <a:extLst>
              <a:ext uri="{FF2B5EF4-FFF2-40B4-BE49-F238E27FC236}">
                <a16:creationId xmlns:a16="http://schemas.microsoft.com/office/drawing/2014/main" id="{8A1C4929-7ABF-F34E-A9F6-807BA11007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9065" y="0"/>
            <a:ext cx="6304935" cy="5143500"/>
          </a:xfrm>
          <a:prstGeom prst="rect">
            <a:avLst/>
          </a:prstGeom>
        </p:spPr>
      </p:pic>
      <p:sp>
        <p:nvSpPr>
          <p:cNvPr id="11" name="Title 1">
            <a:extLst>
              <a:ext uri="{FF2B5EF4-FFF2-40B4-BE49-F238E27FC236}">
                <a16:creationId xmlns:a16="http://schemas.microsoft.com/office/drawing/2014/main" id="{F3554CE3-5E0D-A84C-9E58-E1D98D715241}"/>
              </a:ext>
            </a:extLst>
          </p:cNvPr>
          <p:cNvSpPr txBox="1">
            <a:spLocks/>
          </p:cNvSpPr>
          <p:nvPr/>
        </p:nvSpPr>
        <p:spPr bwMode="auto">
          <a:xfrm>
            <a:off x="345553" y="2921223"/>
            <a:ext cx="2493511" cy="1679321"/>
          </a:xfrm>
          <a:prstGeom prst="rect">
            <a:avLst/>
          </a:prstGeom>
          <a:noFill/>
          <a:ln w="9525">
            <a:noFill/>
            <a:miter lim="800000"/>
            <a:headEnd/>
            <a:tailEnd/>
          </a:ln>
        </p:spPr>
        <p:txBody>
          <a:bodyPr vert="horz" wrap="square" lIns="62883" tIns="31440" rIns="62883" bIns="31440" numCol="1" anchor="ctr" anchorCtr="0" compatLnSpc="1">
            <a:prstTxWarp prst="textNoShape">
              <a:avLst/>
            </a:prstTxWarp>
            <a:spAutoFit/>
          </a:bodyPr>
          <a:lstStyle>
            <a:lvl1pPr algn="l" defTabSz="630803" rtl="0" eaLnBrk="0" fontAlgn="base" hangingPunct="0">
              <a:spcBef>
                <a:spcPct val="0"/>
              </a:spcBef>
              <a:spcAft>
                <a:spcPct val="0"/>
              </a:spcAft>
              <a:defRPr sz="3500" b="0" i="0">
                <a:solidFill>
                  <a:schemeClr val="tx1"/>
                </a:solidFill>
                <a:latin typeface="Avenir Light" charset="0"/>
                <a:ea typeface="Avenir Light" charset="0"/>
                <a:cs typeface="Avenir Light" charset="0"/>
              </a:defRPr>
            </a:lvl1pPr>
            <a:lvl2pPr algn="l" defTabSz="630803" rtl="0" eaLnBrk="0" fontAlgn="base" hangingPunct="0">
              <a:spcBef>
                <a:spcPct val="0"/>
              </a:spcBef>
              <a:spcAft>
                <a:spcPct val="0"/>
              </a:spcAft>
              <a:defRPr sz="3800">
                <a:solidFill>
                  <a:srgbClr val="9FAA00"/>
                </a:solidFill>
                <a:latin typeface="Arial" charset="0"/>
              </a:defRPr>
            </a:lvl2pPr>
            <a:lvl3pPr algn="l" defTabSz="630803" rtl="0" eaLnBrk="0" fontAlgn="base" hangingPunct="0">
              <a:spcBef>
                <a:spcPct val="0"/>
              </a:spcBef>
              <a:spcAft>
                <a:spcPct val="0"/>
              </a:spcAft>
              <a:defRPr sz="3800">
                <a:solidFill>
                  <a:srgbClr val="9FAA00"/>
                </a:solidFill>
                <a:latin typeface="Arial" charset="0"/>
              </a:defRPr>
            </a:lvl3pPr>
            <a:lvl4pPr algn="l" defTabSz="630803" rtl="0" eaLnBrk="0" fontAlgn="base" hangingPunct="0">
              <a:spcBef>
                <a:spcPct val="0"/>
              </a:spcBef>
              <a:spcAft>
                <a:spcPct val="0"/>
              </a:spcAft>
              <a:defRPr sz="3800">
                <a:solidFill>
                  <a:srgbClr val="9FAA00"/>
                </a:solidFill>
                <a:latin typeface="Arial" charset="0"/>
              </a:defRPr>
            </a:lvl4pPr>
            <a:lvl5pPr algn="l" defTabSz="630803" rtl="0" eaLnBrk="0" fontAlgn="base" hangingPunct="0">
              <a:spcBef>
                <a:spcPct val="0"/>
              </a:spcBef>
              <a:spcAft>
                <a:spcPct val="0"/>
              </a:spcAft>
              <a:defRPr sz="3800">
                <a:solidFill>
                  <a:srgbClr val="9FAA00"/>
                </a:solidFill>
                <a:latin typeface="Arial" charset="0"/>
              </a:defRPr>
            </a:lvl5pPr>
            <a:lvl6pPr marL="361893" algn="l" defTabSz="630803" rtl="0" fontAlgn="base">
              <a:spcBef>
                <a:spcPct val="0"/>
              </a:spcBef>
              <a:spcAft>
                <a:spcPct val="0"/>
              </a:spcAft>
              <a:defRPr sz="3800">
                <a:solidFill>
                  <a:srgbClr val="9FAA00"/>
                </a:solidFill>
                <a:latin typeface="Arial" charset="0"/>
              </a:defRPr>
            </a:lvl6pPr>
            <a:lvl7pPr marL="723783" algn="l" defTabSz="630803" rtl="0" fontAlgn="base">
              <a:spcBef>
                <a:spcPct val="0"/>
              </a:spcBef>
              <a:spcAft>
                <a:spcPct val="0"/>
              </a:spcAft>
              <a:defRPr sz="3800">
                <a:solidFill>
                  <a:srgbClr val="9FAA00"/>
                </a:solidFill>
                <a:latin typeface="Arial" charset="0"/>
              </a:defRPr>
            </a:lvl7pPr>
            <a:lvl8pPr marL="1085679" algn="l" defTabSz="630803" rtl="0" fontAlgn="base">
              <a:spcBef>
                <a:spcPct val="0"/>
              </a:spcBef>
              <a:spcAft>
                <a:spcPct val="0"/>
              </a:spcAft>
              <a:defRPr sz="3800">
                <a:solidFill>
                  <a:srgbClr val="9FAA00"/>
                </a:solidFill>
                <a:latin typeface="Arial" charset="0"/>
              </a:defRPr>
            </a:lvl8pPr>
            <a:lvl9pPr marL="1447576" algn="l" defTabSz="630803" rtl="0" fontAlgn="base">
              <a:spcBef>
                <a:spcPct val="0"/>
              </a:spcBef>
              <a:spcAft>
                <a:spcPct val="0"/>
              </a:spcAft>
              <a:defRPr sz="3800">
                <a:solidFill>
                  <a:srgbClr val="9FAA00"/>
                </a:solidFill>
                <a:latin typeface="Arial" charset="0"/>
              </a:defRPr>
            </a:lvl9pPr>
          </a:lstStyle>
          <a:p>
            <a:r>
              <a:rPr lang="en-US" kern="0" dirty="0"/>
              <a:t>is it really optional  for LA?</a:t>
            </a:r>
          </a:p>
        </p:txBody>
      </p:sp>
      <p:sp>
        <p:nvSpPr>
          <p:cNvPr id="7" name="Rounded Rectangle 6">
            <a:extLst>
              <a:ext uri="{FF2B5EF4-FFF2-40B4-BE49-F238E27FC236}">
                <a16:creationId xmlns:a16="http://schemas.microsoft.com/office/drawing/2014/main" id="{308F30C6-B5AE-8C48-9006-2CE196AF5885}"/>
              </a:ext>
            </a:extLst>
          </p:cNvPr>
          <p:cNvSpPr/>
          <p:nvPr/>
        </p:nvSpPr>
        <p:spPr bwMode="auto">
          <a:xfrm>
            <a:off x="2953512" y="2038264"/>
            <a:ext cx="6108192" cy="605783"/>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E3284A"/>
              </a:solidFill>
              <a:effectLst/>
              <a:latin typeface="Arial" charset="0"/>
            </a:endParaRPr>
          </a:p>
        </p:txBody>
      </p:sp>
    </p:spTree>
    <p:extLst>
      <p:ext uri="{BB962C8B-B14F-4D97-AF65-F5344CB8AC3E}">
        <p14:creationId xmlns:p14="http://schemas.microsoft.com/office/powerpoint/2010/main" val="1635784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F16346-1F52-1E4D-B775-0419468AF6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67177" y="1032327"/>
            <a:ext cx="5776823" cy="4111173"/>
          </a:xfrm>
          <a:prstGeom prst="rect">
            <a:avLst/>
          </a:prstGeom>
        </p:spPr>
      </p:pic>
      <p:sp>
        <p:nvSpPr>
          <p:cNvPr id="2" name="Title 1">
            <a:extLst>
              <a:ext uri="{FF2B5EF4-FFF2-40B4-BE49-F238E27FC236}">
                <a16:creationId xmlns:a16="http://schemas.microsoft.com/office/drawing/2014/main" id="{BA310C4E-30B9-444C-B4AC-A867CA4EBDAD}"/>
              </a:ext>
            </a:extLst>
          </p:cNvPr>
          <p:cNvSpPr>
            <a:spLocks noGrp="1"/>
          </p:cNvSpPr>
          <p:nvPr>
            <p:ph type="title"/>
          </p:nvPr>
        </p:nvSpPr>
        <p:spPr>
          <a:xfrm>
            <a:off x="345563" y="176023"/>
            <a:ext cx="8258895" cy="894491"/>
          </a:xfrm>
        </p:spPr>
        <p:txBody>
          <a:bodyPr/>
          <a:lstStyle/>
          <a:p>
            <a:r>
              <a:rPr lang="en-US" dirty="0"/>
              <a:t>but just how </a:t>
            </a:r>
            <a:r>
              <a:rPr lang="en-US" sz="5400" dirty="0"/>
              <a:t>big</a:t>
            </a:r>
            <a:r>
              <a:rPr lang="en-US" dirty="0"/>
              <a:t> is a context?</a:t>
            </a:r>
          </a:p>
        </p:txBody>
      </p:sp>
      <p:sp>
        <p:nvSpPr>
          <p:cNvPr id="3" name="Content Placeholder 2">
            <a:extLst>
              <a:ext uri="{FF2B5EF4-FFF2-40B4-BE49-F238E27FC236}">
                <a16:creationId xmlns:a16="http://schemas.microsoft.com/office/drawing/2014/main" id="{BCE5C79A-6F66-484C-8406-CFA58A859240}"/>
              </a:ext>
            </a:extLst>
          </p:cNvPr>
          <p:cNvSpPr>
            <a:spLocks noGrp="1"/>
          </p:cNvSpPr>
          <p:nvPr>
            <p:ph idx="1"/>
          </p:nvPr>
        </p:nvSpPr>
        <p:spPr>
          <a:xfrm>
            <a:off x="345563" y="3673666"/>
            <a:ext cx="2989403" cy="1060560"/>
          </a:xfrm>
        </p:spPr>
        <p:txBody>
          <a:bodyPr/>
          <a:lstStyle/>
          <a:p>
            <a:pPr marL="0" indent="0">
              <a:buNone/>
            </a:pPr>
            <a:r>
              <a:rPr lang="en-US" dirty="0"/>
              <a:t>how long might this information need to make sense for?</a:t>
            </a:r>
          </a:p>
        </p:txBody>
      </p:sp>
      <p:sp>
        <p:nvSpPr>
          <p:cNvPr id="4" name="Slide Number Placeholder 3">
            <a:extLst>
              <a:ext uri="{FF2B5EF4-FFF2-40B4-BE49-F238E27FC236}">
                <a16:creationId xmlns:a16="http://schemas.microsoft.com/office/drawing/2014/main" id="{D09978CA-EBCB-DD45-B59A-0A84331D2BA0}"/>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58</a:t>
            </a:fld>
            <a:endParaRPr lang="en-GB">
              <a:solidFill>
                <a:srgbClr val="000000">
                  <a:lumMod val="50000"/>
                  <a:lumOff val="50000"/>
                </a:srgbClr>
              </a:solidFill>
            </a:endParaRPr>
          </a:p>
        </p:txBody>
      </p:sp>
      <p:sp>
        <p:nvSpPr>
          <p:cNvPr id="8" name="Rounded Rectangle 7">
            <a:extLst>
              <a:ext uri="{FF2B5EF4-FFF2-40B4-BE49-F238E27FC236}">
                <a16:creationId xmlns:a16="http://schemas.microsoft.com/office/drawing/2014/main" id="{21C1AD7C-1754-B149-85B6-AE275EDCB542}"/>
              </a:ext>
            </a:extLst>
          </p:cNvPr>
          <p:cNvSpPr/>
          <p:nvPr/>
        </p:nvSpPr>
        <p:spPr bwMode="auto">
          <a:xfrm>
            <a:off x="3438144" y="4443984"/>
            <a:ext cx="5623560" cy="647682"/>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E3284A"/>
              </a:solidFill>
              <a:effectLst/>
              <a:latin typeface="Arial" charset="0"/>
            </a:endParaRPr>
          </a:p>
        </p:txBody>
      </p:sp>
    </p:spTree>
    <p:extLst>
      <p:ext uri="{BB962C8B-B14F-4D97-AF65-F5344CB8AC3E}">
        <p14:creationId xmlns:p14="http://schemas.microsoft.com/office/powerpoint/2010/main" val="314224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F8D50-6A0B-3D44-811E-6C5ACEB84246}"/>
              </a:ext>
            </a:extLst>
          </p:cNvPr>
          <p:cNvSpPr>
            <a:spLocks noGrp="1"/>
          </p:cNvSpPr>
          <p:nvPr>
            <p:ph type="title"/>
          </p:nvPr>
        </p:nvSpPr>
        <p:spPr/>
        <p:txBody>
          <a:bodyPr/>
          <a:lstStyle/>
          <a:p>
            <a:r>
              <a:rPr lang="en-US" dirty="0" err="1"/>
              <a:t>xAPI</a:t>
            </a:r>
            <a:r>
              <a:rPr lang="en-US" dirty="0"/>
              <a:t> profiles for data interoperability</a:t>
            </a:r>
          </a:p>
        </p:txBody>
      </p:sp>
      <p:sp>
        <p:nvSpPr>
          <p:cNvPr id="4" name="Content Placeholder 3">
            <a:extLst>
              <a:ext uri="{FF2B5EF4-FFF2-40B4-BE49-F238E27FC236}">
                <a16:creationId xmlns:a16="http://schemas.microsoft.com/office/drawing/2014/main" id="{6B19F74F-424F-3448-9DFD-DC663DCCABE3}"/>
              </a:ext>
            </a:extLst>
          </p:cNvPr>
          <p:cNvSpPr>
            <a:spLocks noGrp="1"/>
          </p:cNvSpPr>
          <p:nvPr>
            <p:ph idx="1"/>
          </p:nvPr>
        </p:nvSpPr>
        <p:spPr>
          <a:xfrm>
            <a:off x="345567" y="932688"/>
            <a:ext cx="8226685" cy="3682946"/>
          </a:xfrm>
        </p:spPr>
        <p:txBody>
          <a:bodyPr/>
          <a:lstStyle/>
          <a:p>
            <a:r>
              <a:rPr lang="en-US" sz="1800" dirty="0"/>
              <a:t>a companion specification to the core </a:t>
            </a:r>
            <a:r>
              <a:rPr lang="en-US" sz="1800" dirty="0" err="1"/>
              <a:t>xAPI</a:t>
            </a:r>
            <a:r>
              <a:rPr lang="en-US" sz="1800" dirty="0"/>
              <a:t> standard</a:t>
            </a:r>
          </a:p>
          <a:p>
            <a:pPr marL="271463" indent="0">
              <a:buNone/>
            </a:pPr>
            <a:r>
              <a:rPr lang="en-US" sz="1800" dirty="0"/>
              <a:t>(https://github.com/adlnet/</a:t>
            </a:r>
            <a:r>
              <a:rPr lang="en-US" sz="1800" dirty="0" err="1"/>
              <a:t>xapi</a:t>
            </a:r>
            <a:r>
              <a:rPr lang="en-US" sz="1800" dirty="0"/>
              <a:t>-profiles)</a:t>
            </a:r>
          </a:p>
          <a:p>
            <a:r>
              <a:rPr lang="en-AU" sz="1800" dirty="0"/>
              <a:t>blueprint for a successful, semantically interoperable </a:t>
            </a:r>
            <a:r>
              <a:rPr lang="en-AU" sz="1800" dirty="0" err="1"/>
              <a:t>xAPI</a:t>
            </a:r>
            <a:r>
              <a:rPr lang="en-AU" sz="1800" dirty="0"/>
              <a:t> implementation… defined by communities of practice</a:t>
            </a:r>
          </a:p>
          <a:p>
            <a:pPr lvl="1">
              <a:buFont typeface="Arial" panose="020B0604020202020204" pitchFamily="34" charset="0"/>
              <a:buChar char="•"/>
            </a:pPr>
            <a:r>
              <a:rPr lang="en-AU" sz="1600" dirty="0"/>
              <a:t>offer a common way to express controlled vocabularies</a:t>
            </a:r>
          </a:p>
          <a:p>
            <a:pPr lvl="1">
              <a:buFont typeface="Arial" panose="020B0604020202020204" pitchFamily="34" charset="0"/>
              <a:buChar char="•"/>
            </a:pPr>
            <a:r>
              <a:rPr lang="en-AU" sz="1600" dirty="0"/>
              <a:t>provide instruction on </a:t>
            </a:r>
            <a:r>
              <a:rPr lang="en-AU" sz="1600" dirty="0" err="1"/>
              <a:t>xAPI</a:t>
            </a:r>
            <a:r>
              <a:rPr lang="en-AU" sz="1600" dirty="0"/>
              <a:t> Statement formation</a:t>
            </a:r>
          </a:p>
          <a:p>
            <a:pPr lvl="1">
              <a:buFont typeface="Arial" panose="020B0604020202020204" pitchFamily="34" charset="0"/>
              <a:buChar char="•"/>
            </a:pPr>
            <a:r>
              <a:rPr lang="en-AU" sz="1600" dirty="0"/>
              <a:t>describe patterns of </a:t>
            </a:r>
            <a:r>
              <a:rPr lang="en-AU" sz="1600" dirty="0" err="1"/>
              <a:t>xAPI</a:t>
            </a:r>
            <a:r>
              <a:rPr lang="en-AU" sz="1600" dirty="0"/>
              <a:t> Statements which are meaningful in some way to a profile</a:t>
            </a:r>
            <a:endParaRPr lang="en-US" sz="1600" dirty="0"/>
          </a:p>
          <a:p>
            <a:r>
              <a:rPr lang="en-US" sz="1800" dirty="0"/>
              <a:t>extend the notion of </a:t>
            </a:r>
            <a:r>
              <a:rPr lang="en-US" sz="1800" dirty="0" err="1"/>
              <a:t>xAPI</a:t>
            </a:r>
            <a:r>
              <a:rPr lang="en-US" sz="1800" dirty="0"/>
              <a:t> recipes using linked data standards</a:t>
            </a:r>
          </a:p>
          <a:p>
            <a:pPr lvl="1">
              <a:buFont typeface="Arial" panose="020B0604020202020204" pitchFamily="34" charset="0"/>
              <a:buChar char="•"/>
            </a:pPr>
            <a:r>
              <a:rPr lang="en-US" sz="1600" dirty="0"/>
              <a:t>JSON-LD (to specify the profile)</a:t>
            </a:r>
          </a:p>
          <a:p>
            <a:pPr lvl="1">
              <a:buFont typeface="Arial" panose="020B0604020202020204" pitchFamily="34" charset="0"/>
              <a:buChar char="•"/>
            </a:pPr>
            <a:r>
              <a:rPr lang="en-US" sz="1600" dirty="0"/>
              <a:t>SKOS (to connect </a:t>
            </a:r>
            <a:r>
              <a:rPr lang="en-US" sz="1600" dirty="0" err="1"/>
              <a:t>xAPI</a:t>
            </a:r>
            <a:r>
              <a:rPr lang="en-US" sz="1600" dirty="0"/>
              <a:t> concepts together)</a:t>
            </a:r>
          </a:p>
          <a:p>
            <a:pPr lvl="1">
              <a:buFont typeface="Arial" panose="020B0604020202020204" pitchFamily="34" charset="0"/>
              <a:buChar char="•"/>
            </a:pPr>
            <a:r>
              <a:rPr lang="en-US" sz="1600" dirty="0"/>
              <a:t>PROV (to describe provenance of profiles)</a:t>
            </a:r>
          </a:p>
          <a:p>
            <a:pPr lvl="1">
              <a:buFont typeface="Arial" panose="020B0604020202020204" pitchFamily="34" charset="0"/>
              <a:buChar char="•"/>
            </a:pPr>
            <a:r>
              <a:rPr lang="en-US" sz="1600" dirty="0"/>
              <a:t>SPARQL (to find profiles on the web)</a:t>
            </a:r>
          </a:p>
        </p:txBody>
      </p:sp>
      <p:sp>
        <p:nvSpPr>
          <p:cNvPr id="3" name="Slide Number Placeholder 2">
            <a:extLst>
              <a:ext uri="{FF2B5EF4-FFF2-40B4-BE49-F238E27FC236}">
                <a16:creationId xmlns:a16="http://schemas.microsoft.com/office/drawing/2014/main" id="{0B0C1F3A-9858-1347-8722-D096AF88C991}"/>
              </a:ext>
            </a:extLst>
          </p:cNvPr>
          <p:cNvSpPr>
            <a:spLocks noGrp="1"/>
          </p:cNvSpPr>
          <p:nvPr>
            <p:ph type="sldNum" sz="quarter" idx="11"/>
          </p:nvPr>
        </p:nvSpPr>
        <p:spPr/>
        <p:txBody>
          <a:bodyPr/>
          <a:lstStyle/>
          <a:p>
            <a:fld id="{86CB4B4D-7CA3-9044-876B-883B54F8677D}" type="slidenum">
              <a:rPr lang="en-AU" smtClean="0"/>
              <a:t>59</a:t>
            </a:fld>
            <a:endParaRPr lang="en-AU"/>
          </a:p>
        </p:txBody>
      </p:sp>
      <p:pic>
        <p:nvPicPr>
          <p:cNvPr id="7" name="Picture 6">
            <a:extLst>
              <a:ext uri="{FF2B5EF4-FFF2-40B4-BE49-F238E27FC236}">
                <a16:creationId xmlns:a16="http://schemas.microsoft.com/office/drawing/2014/main" id="{AA1EF7B1-DFDC-FE4F-86EC-C14B43B7F285}"/>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4000500" y="932688"/>
            <a:ext cx="5143500" cy="5143500"/>
          </a:xfrm>
          <a:prstGeom prst="rect">
            <a:avLst/>
          </a:prstGeom>
        </p:spPr>
      </p:pic>
      <p:pic>
        <p:nvPicPr>
          <p:cNvPr id="8" name="Picture 7">
            <a:extLst>
              <a:ext uri="{FF2B5EF4-FFF2-40B4-BE49-F238E27FC236}">
                <a16:creationId xmlns:a16="http://schemas.microsoft.com/office/drawing/2014/main" id="{D31543FC-41A3-CD4E-9D64-E62152417EC1}"/>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0" y="353012"/>
            <a:ext cx="5143500" cy="5143500"/>
          </a:xfrm>
          <a:prstGeom prst="rect">
            <a:avLst/>
          </a:prstGeom>
          <a:scene3d>
            <a:camera prst="orthographicFront">
              <a:rot lat="0" lon="0" rev="10800000"/>
            </a:camera>
            <a:lightRig rig="threePt" dir="t"/>
          </a:scene3d>
        </p:spPr>
      </p:pic>
    </p:spTree>
    <p:extLst>
      <p:ext uri="{BB962C8B-B14F-4D97-AF65-F5344CB8AC3E}">
        <p14:creationId xmlns:p14="http://schemas.microsoft.com/office/powerpoint/2010/main" val="573157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upload.wikimedia.org/wikipedia/commons/thumb/4/4a/Andrea_Leslie_helps_students_search_%288696541130%29.jpg/1024px-Andrea_Leslie_helps_students_search_%288696541130%29.jpg">
            <a:extLst>
              <a:ext uri="{FF2B5EF4-FFF2-40B4-BE49-F238E27FC236}">
                <a16:creationId xmlns:a16="http://schemas.microsoft.com/office/drawing/2014/main" id="{EA4300FB-FB02-9441-BB23-F0F98BACFBD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1440" y="0"/>
            <a:ext cx="9288671"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0CAE1D-CBAB-444B-B60D-1CB5ED072459}"/>
              </a:ext>
            </a:extLst>
          </p:cNvPr>
          <p:cNvSpPr>
            <a:spLocks noGrp="1"/>
          </p:cNvSpPr>
          <p:nvPr>
            <p:ph type="title"/>
          </p:nvPr>
        </p:nvSpPr>
        <p:spPr>
          <a:xfrm>
            <a:off x="254169" y="4266264"/>
            <a:ext cx="6905583" cy="602103"/>
          </a:xfrm>
        </p:spPr>
        <p:txBody>
          <a:bodyPr/>
          <a:lstStyle/>
          <a:p>
            <a:r>
              <a:rPr lang="en-US" dirty="0">
                <a:solidFill>
                  <a:schemeClr val="bg1"/>
                </a:solidFill>
              </a:rPr>
              <a:t>but learning happens everywhere!</a:t>
            </a:r>
          </a:p>
        </p:txBody>
      </p:sp>
      <p:sp>
        <p:nvSpPr>
          <p:cNvPr id="3" name="Slide Number Placeholder 2">
            <a:extLst>
              <a:ext uri="{FF2B5EF4-FFF2-40B4-BE49-F238E27FC236}">
                <a16:creationId xmlns:a16="http://schemas.microsoft.com/office/drawing/2014/main" id="{E1C7ECA4-FE4B-AB4D-966C-678BE4EDB575}"/>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6</a:t>
            </a:fld>
            <a:endParaRPr lang="en-GB">
              <a:solidFill>
                <a:srgbClr val="000000">
                  <a:lumMod val="50000"/>
                  <a:lumOff val="50000"/>
                </a:srgbClr>
              </a:solidFill>
            </a:endParaRPr>
          </a:p>
        </p:txBody>
      </p:sp>
      <p:sp>
        <p:nvSpPr>
          <p:cNvPr id="4" name="Rectangle 3">
            <a:extLst>
              <a:ext uri="{FF2B5EF4-FFF2-40B4-BE49-F238E27FC236}">
                <a16:creationId xmlns:a16="http://schemas.microsoft.com/office/drawing/2014/main" id="{781F591B-279F-DD48-9E8B-F57498859076}"/>
              </a:ext>
            </a:extLst>
          </p:cNvPr>
          <p:cNvSpPr/>
          <p:nvPr/>
        </p:nvSpPr>
        <p:spPr>
          <a:xfrm>
            <a:off x="8874066" y="0"/>
            <a:ext cx="323165" cy="5091668"/>
          </a:xfrm>
          <a:prstGeom prst="rect">
            <a:avLst/>
          </a:prstGeom>
        </p:spPr>
        <p:txBody>
          <a:bodyPr vert="vert270" wrap="square">
            <a:spAutoFit/>
          </a:bodyPr>
          <a:lstStyle/>
          <a:p>
            <a:r>
              <a:rPr lang="en-US" sz="900" dirty="0">
                <a:solidFill>
                  <a:schemeClr val="bg1"/>
                </a:solidFill>
              </a:rPr>
              <a:t>https://</a:t>
            </a:r>
            <a:r>
              <a:rPr lang="en-US" sz="900" dirty="0" err="1">
                <a:solidFill>
                  <a:schemeClr val="bg1"/>
                </a:solidFill>
              </a:rPr>
              <a:t>commons.wikimedia.org</a:t>
            </a:r>
            <a:r>
              <a:rPr lang="en-US" sz="900" dirty="0">
                <a:solidFill>
                  <a:schemeClr val="bg1"/>
                </a:solidFill>
              </a:rPr>
              <a:t>/wiki/</a:t>
            </a:r>
            <a:r>
              <a:rPr lang="en-US" sz="900" dirty="0" err="1">
                <a:solidFill>
                  <a:schemeClr val="bg1"/>
                </a:solidFill>
              </a:rPr>
              <a:t>File:Andrea_Leslie_helps_students_search</a:t>
            </a:r>
            <a:r>
              <a:rPr lang="en-US" sz="900" dirty="0">
                <a:solidFill>
                  <a:schemeClr val="bg1"/>
                </a:solidFill>
              </a:rPr>
              <a:t>_(8696541130).jpg</a:t>
            </a:r>
          </a:p>
        </p:txBody>
      </p:sp>
    </p:spTree>
    <p:extLst>
      <p:ext uri="{BB962C8B-B14F-4D97-AF65-F5344CB8AC3E}">
        <p14:creationId xmlns:p14="http://schemas.microsoft.com/office/powerpoint/2010/main" val="22049283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AC57A5-C68A-3B4E-8B1D-2A7A2B6171A5}"/>
              </a:ext>
            </a:extLst>
          </p:cNvPr>
          <p:cNvSpPr>
            <a:spLocks noGrp="1"/>
          </p:cNvSpPr>
          <p:nvPr>
            <p:ph type="sldNum" sz="quarter" idx="11"/>
          </p:nvPr>
        </p:nvSpPr>
        <p:spPr/>
        <p:txBody>
          <a:bodyPr/>
          <a:lstStyle/>
          <a:p>
            <a:pPr>
              <a:defRPr/>
            </a:pPr>
            <a:fld id="{9224A4CC-C651-42BE-ADCD-BC4F615F3F36}" type="slidenum">
              <a:rPr lang="en-GB" smtClean="0">
                <a:solidFill>
                  <a:srgbClr val="000000">
                    <a:lumMod val="50000"/>
                    <a:lumOff val="50000"/>
                  </a:srgbClr>
                </a:solidFill>
              </a:rPr>
              <a:pPr>
                <a:defRPr/>
              </a:pPr>
              <a:t>60</a:t>
            </a:fld>
            <a:endParaRPr lang="en-GB">
              <a:solidFill>
                <a:srgbClr val="000000">
                  <a:lumMod val="50000"/>
                  <a:lumOff val="50000"/>
                </a:srgbClr>
              </a:solidFill>
            </a:endParaRPr>
          </a:p>
        </p:txBody>
      </p:sp>
      <p:pic>
        <p:nvPicPr>
          <p:cNvPr id="4" name="Picture 3">
            <a:extLst>
              <a:ext uri="{FF2B5EF4-FFF2-40B4-BE49-F238E27FC236}">
                <a16:creationId xmlns:a16="http://schemas.microsoft.com/office/drawing/2014/main" id="{5C9CDF20-4240-574D-8F87-438750A147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37" y="0"/>
            <a:ext cx="9302073" cy="5143499"/>
          </a:xfrm>
          <a:prstGeom prst="rect">
            <a:avLst/>
          </a:prstGeom>
        </p:spPr>
      </p:pic>
      <p:sp>
        <p:nvSpPr>
          <p:cNvPr id="5" name="Rectangle 4">
            <a:extLst>
              <a:ext uri="{FF2B5EF4-FFF2-40B4-BE49-F238E27FC236}">
                <a16:creationId xmlns:a16="http://schemas.microsoft.com/office/drawing/2014/main" id="{4073ACF7-91D0-294D-8F79-F79D082B9BB0}"/>
              </a:ext>
            </a:extLst>
          </p:cNvPr>
          <p:cNvSpPr/>
          <p:nvPr/>
        </p:nvSpPr>
        <p:spPr>
          <a:xfrm>
            <a:off x="155448" y="367539"/>
            <a:ext cx="2688557" cy="400110"/>
          </a:xfrm>
          <a:prstGeom prst="rect">
            <a:avLst/>
          </a:prstGeom>
          <a:ln w="19050">
            <a:solidFill>
              <a:srgbClr val="FF0000"/>
            </a:solidFill>
          </a:ln>
        </p:spPr>
        <p:txBody>
          <a:bodyPr wrap="none">
            <a:spAutoFit/>
          </a:bodyPr>
          <a:lstStyle/>
          <a:p>
            <a:r>
              <a:rPr lang="en-US" sz="2000" dirty="0"/>
              <a:t>http://xapi.vocab.pub/ </a:t>
            </a:r>
          </a:p>
        </p:txBody>
      </p:sp>
    </p:spTree>
    <p:extLst>
      <p:ext uri="{BB962C8B-B14F-4D97-AF65-F5344CB8AC3E}">
        <p14:creationId xmlns:p14="http://schemas.microsoft.com/office/powerpoint/2010/main" val="3094203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pros cons">
            <a:extLst>
              <a:ext uri="{FF2B5EF4-FFF2-40B4-BE49-F238E27FC236}">
                <a16:creationId xmlns:a16="http://schemas.microsoft.com/office/drawing/2014/main" id="{6230E351-CDA2-7544-BC0F-5DB85424FD6A}"/>
              </a:ext>
            </a:extLst>
          </p:cNvPr>
          <p:cNvPicPr>
            <a:picLocks noChangeAspect="1" noChangeArrowheads="1"/>
          </p:cNvPicPr>
          <p:nvPr/>
        </p:nvPicPr>
        <p:blipFill>
          <a:blip r:embed="rId2">
            <a:alphaModFix amt="37000"/>
            <a:extLst>
              <a:ext uri="{28A0092B-C50C-407E-A947-70E740481C1C}">
                <a14:useLocalDpi xmlns:a14="http://schemas.microsoft.com/office/drawing/2010/main"/>
              </a:ext>
            </a:extLst>
          </a:blip>
          <a:srcRect/>
          <a:stretch>
            <a:fillRect/>
          </a:stretch>
        </p:blipFill>
        <p:spPr bwMode="auto">
          <a:xfrm>
            <a:off x="0" y="-118872"/>
            <a:ext cx="9156573" cy="61043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B52E9CA-562A-4544-B73A-B00A8D5EBA55}"/>
              </a:ext>
            </a:extLst>
          </p:cNvPr>
          <p:cNvSpPr>
            <a:spLocks noGrp="1"/>
          </p:cNvSpPr>
          <p:nvPr>
            <p:ph type="title"/>
          </p:nvPr>
        </p:nvSpPr>
        <p:spPr>
          <a:xfrm>
            <a:off x="456575" y="110790"/>
            <a:ext cx="8500137" cy="1048379"/>
          </a:xfrm>
        </p:spPr>
        <p:txBody>
          <a:bodyPr/>
          <a:lstStyle/>
          <a:p>
            <a:r>
              <a:rPr lang="en-US" sz="3200" dirty="0"/>
              <a:t>the need for </a:t>
            </a:r>
            <a:r>
              <a:rPr lang="en-US" sz="3200" dirty="0" err="1"/>
              <a:t>xAPI</a:t>
            </a:r>
            <a:r>
              <a:rPr lang="en-US" sz="3200" dirty="0"/>
              <a:t> profiles points to a tension!</a:t>
            </a:r>
          </a:p>
        </p:txBody>
      </p:sp>
      <p:sp>
        <p:nvSpPr>
          <p:cNvPr id="3" name="Text Placeholder 2">
            <a:extLst>
              <a:ext uri="{FF2B5EF4-FFF2-40B4-BE49-F238E27FC236}">
                <a16:creationId xmlns:a16="http://schemas.microsoft.com/office/drawing/2014/main" id="{91CC76DC-EC78-074F-9D4C-ABBB31333BB5}"/>
              </a:ext>
            </a:extLst>
          </p:cNvPr>
          <p:cNvSpPr>
            <a:spLocks noGrp="1"/>
          </p:cNvSpPr>
          <p:nvPr>
            <p:ph type="body" idx="1"/>
          </p:nvPr>
        </p:nvSpPr>
        <p:spPr/>
        <p:txBody>
          <a:bodyPr/>
          <a:lstStyle/>
          <a:p>
            <a:r>
              <a:rPr lang="en-US" dirty="0" err="1"/>
              <a:t>xAPI</a:t>
            </a:r>
            <a:r>
              <a:rPr lang="en-US" dirty="0"/>
              <a:t> Advantages</a:t>
            </a:r>
          </a:p>
        </p:txBody>
      </p:sp>
      <p:sp>
        <p:nvSpPr>
          <p:cNvPr id="4" name="Content Placeholder 3">
            <a:extLst>
              <a:ext uri="{FF2B5EF4-FFF2-40B4-BE49-F238E27FC236}">
                <a16:creationId xmlns:a16="http://schemas.microsoft.com/office/drawing/2014/main" id="{6C91CE59-A0C7-DE40-AC8F-C1FBB6FBA5C5}"/>
              </a:ext>
            </a:extLst>
          </p:cNvPr>
          <p:cNvSpPr>
            <a:spLocks noGrp="1"/>
          </p:cNvSpPr>
          <p:nvPr>
            <p:ph sz="half" idx="2"/>
          </p:nvPr>
        </p:nvSpPr>
        <p:spPr>
          <a:xfrm>
            <a:off x="456580" y="1630641"/>
            <a:ext cx="4041179" cy="2977936"/>
          </a:xfrm>
        </p:spPr>
        <p:txBody>
          <a:bodyPr/>
          <a:lstStyle/>
          <a:p>
            <a:r>
              <a:rPr lang="en-US" dirty="0"/>
              <a:t>lightweight</a:t>
            </a:r>
          </a:p>
          <a:p>
            <a:r>
              <a:rPr lang="en-US" dirty="0"/>
              <a:t>development easy!</a:t>
            </a:r>
          </a:p>
          <a:p>
            <a:r>
              <a:rPr lang="en-US" dirty="0"/>
              <a:t>rapidly extensible to new learning scenarios – someone just needs to write and publish a profile!</a:t>
            </a:r>
          </a:p>
          <a:p>
            <a:r>
              <a:rPr lang="en-US" dirty="0"/>
              <a:t>easy to share different profile specifications and to see what people are doing</a:t>
            </a:r>
          </a:p>
          <a:p>
            <a:r>
              <a:rPr lang="en-US" dirty="0"/>
              <a:t>easy to join in and influence dev</a:t>
            </a:r>
          </a:p>
          <a:p>
            <a:endParaRPr lang="en-US" dirty="0"/>
          </a:p>
        </p:txBody>
      </p:sp>
      <p:sp>
        <p:nvSpPr>
          <p:cNvPr id="5" name="Text Placeholder 4">
            <a:extLst>
              <a:ext uri="{FF2B5EF4-FFF2-40B4-BE49-F238E27FC236}">
                <a16:creationId xmlns:a16="http://schemas.microsoft.com/office/drawing/2014/main" id="{C86B0C0C-1D45-4147-B334-6D8821E6CE97}"/>
              </a:ext>
            </a:extLst>
          </p:cNvPr>
          <p:cNvSpPr>
            <a:spLocks noGrp="1"/>
          </p:cNvSpPr>
          <p:nvPr>
            <p:ph type="body" sz="quarter" idx="3"/>
          </p:nvPr>
        </p:nvSpPr>
        <p:spPr/>
        <p:txBody>
          <a:bodyPr/>
          <a:lstStyle/>
          <a:p>
            <a:r>
              <a:rPr lang="en-US" dirty="0" err="1"/>
              <a:t>xAPI</a:t>
            </a:r>
            <a:r>
              <a:rPr lang="en-US" dirty="0"/>
              <a:t> Disadvantages</a:t>
            </a:r>
          </a:p>
        </p:txBody>
      </p:sp>
      <p:sp>
        <p:nvSpPr>
          <p:cNvPr id="6" name="Content Placeholder 5">
            <a:extLst>
              <a:ext uri="{FF2B5EF4-FFF2-40B4-BE49-F238E27FC236}">
                <a16:creationId xmlns:a16="http://schemas.microsoft.com/office/drawing/2014/main" id="{AC49644A-F5FC-9D4F-8A43-F9B99B6D542B}"/>
              </a:ext>
            </a:extLst>
          </p:cNvPr>
          <p:cNvSpPr>
            <a:spLocks noGrp="1"/>
          </p:cNvSpPr>
          <p:nvPr>
            <p:ph sz="quarter" idx="4"/>
          </p:nvPr>
        </p:nvSpPr>
        <p:spPr>
          <a:xfrm>
            <a:off x="4644858" y="1630640"/>
            <a:ext cx="4042567" cy="2870416"/>
          </a:xfrm>
        </p:spPr>
        <p:txBody>
          <a:bodyPr/>
          <a:lstStyle/>
          <a:p>
            <a:r>
              <a:rPr lang="en-US" dirty="0"/>
              <a:t>it’s the wild west! </a:t>
            </a:r>
          </a:p>
          <a:p>
            <a:r>
              <a:rPr lang="en-US" dirty="0"/>
              <a:t>poor practices are common</a:t>
            </a:r>
          </a:p>
          <a:p>
            <a:r>
              <a:rPr lang="en-US" dirty="0"/>
              <a:t>some communities of practice are moving well… but a lot of work remains to be done</a:t>
            </a:r>
          </a:p>
          <a:p>
            <a:r>
              <a:rPr lang="en-US" dirty="0"/>
              <a:t>without common practices </a:t>
            </a:r>
            <a:r>
              <a:rPr lang="en-US" dirty="0" err="1"/>
              <a:t>xAPI</a:t>
            </a:r>
            <a:r>
              <a:rPr lang="en-US" dirty="0"/>
              <a:t> statements will only ever make sense in the ecosystem where they were defined</a:t>
            </a:r>
          </a:p>
        </p:txBody>
      </p:sp>
      <p:sp>
        <p:nvSpPr>
          <p:cNvPr id="7" name="Slide Number Placeholder 6">
            <a:extLst>
              <a:ext uri="{FF2B5EF4-FFF2-40B4-BE49-F238E27FC236}">
                <a16:creationId xmlns:a16="http://schemas.microsoft.com/office/drawing/2014/main" id="{9A05F799-EE7A-CA4E-9F48-8C0161E25D31}"/>
              </a:ext>
            </a:extLst>
          </p:cNvPr>
          <p:cNvSpPr>
            <a:spLocks noGrp="1"/>
          </p:cNvSpPr>
          <p:nvPr>
            <p:ph type="sldNum" sz="quarter" idx="11"/>
          </p:nvPr>
        </p:nvSpPr>
        <p:spPr/>
        <p:txBody>
          <a:bodyPr/>
          <a:lstStyle/>
          <a:p>
            <a:pPr>
              <a:defRPr/>
            </a:pPr>
            <a:fld id="{1B12F703-9CD0-4022-B4A2-39B589504977}" type="slidenum">
              <a:rPr lang="en-GB" smtClean="0">
                <a:solidFill>
                  <a:srgbClr val="000000">
                    <a:lumMod val="50000"/>
                    <a:lumOff val="50000"/>
                  </a:srgbClr>
                </a:solidFill>
              </a:rPr>
              <a:pPr>
                <a:defRPr/>
              </a:pPr>
              <a:t>61</a:t>
            </a:fld>
            <a:endParaRPr lang="en-GB">
              <a:solidFill>
                <a:srgbClr val="000000">
                  <a:lumMod val="50000"/>
                  <a:lumOff val="50000"/>
                </a:srgbClr>
              </a:solidFill>
            </a:endParaRPr>
          </a:p>
        </p:txBody>
      </p:sp>
    </p:spTree>
    <p:extLst>
      <p:ext uri="{BB962C8B-B14F-4D97-AF65-F5344CB8AC3E}">
        <p14:creationId xmlns:p14="http://schemas.microsoft.com/office/powerpoint/2010/main" val="21941382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27308D-AC48-BE43-94C4-5BAE44574B8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72847" y="0"/>
            <a:ext cx="4671153" cy="5143500"/>
          </a:xfrm>
          <a:prstGeom prst="rect">
            <a:avLst/>
          </a:prstGeom>
        </p:spPr>
      </p:pic>
      <p:sp>
        <p:nvSpPr>
          <p:cNvPr id="2" name="Title 1">
            <a:extLst>
              <a:ext uri="{FF2B5EF4-FFF2-40B4-BE49-F238E27FC236}">
                <a16:creationId xmlns:a16="http://schemas.microsoft.com/office/drawing/2014/main" id="{031624F9-E7F4-DE49-AAAE-4119D0C24A8C}"/>
              </a:ext>
            </a:extLst>
          </p:cNvPr>
          <p:cNvSpPr>
            <a:spLocks noGrp="1"/>
          </p:cNvSpPr>
          <p:nvPr>
            <p:ph type="title"/>
          </p:nvPr>
        </p:nvSpPr>
        <p:spPr>
          <a:xfrm>
            <a:off x="345552" y="112867"/>
            <a:ext cx="4369665" cy="1140712"/>
          </a:xfrm>
        </p:spPr>
        <p:txBody>
          <a:bodyPr/>
          <a:lstStyle/>
          <a:p>
            <a:r>
              <a:rPr lang="en-AU" dirty="0"/>
              <a:t>an alternative approach: </a:t>
            </a:r>
            <a:r>
              <a:rPr lang="en-AU" dirty="0" err="1"/>
              <a:t>Caliper</a:t>
            </a:r>
            <a:endParaRPr lang="en-AU" dirty="0"/>
          </a:p>
        </p:txBody>
      </p:sp>
      <p:sp>
        <p:nvSpPr>
          <p:cNvPr id="3" name="Content Placeholder 2">
            <a:extLst>
              <a:ext uri="{FF2B5EF4-FFF2-40B4-BE49-F238E27FC236}">
                <a16:creationId xmlns:a16="http://schemas.microsoft.com/office/drawing/2014/main" id="{A4385C69-87D7-9E41-AE32-FE1C9D89F689}"/>
              </a:ext>
            </a:extLst>
          </p:cNvPr>
          <p:cNvSpPr>
            <a:spLocks noGrp="1"/>
          </p:cNvSpPr>
          <p:nvPr>
            <p:ph idx="1"/>
          </p:nvPr>
        </p:nvSpPr>
        <p:spPr>
          <a:xfrm>
            <a:off x="183792" y="1366446"/>
            <a:ext cx="4693187" cy="3806057"/>
          </a:xfrm>
        </p:spPr>
        <p:txBody>
          <a:bodyPr/>
          <a:lstStyle/>
          <a:p>
            <a:r>
              <a:rPr lang="en-AU" dirty="0"/>
              <a:t>specification released in 2015</a:t>
            </a:r>
            <a:br>
              <a:rPr lang="en-AU" dirty="0"/>
            </a:br>
            <a:r>
              <a:rPr lang="en-AU" sz="1600" dirty="0"/>
              <a:t>https://</a:t>
            </a:r>
            <a:r>
              <a:rPr lang="en-AU" sz="1600" dirty="0" err="1"/>
              <a:t>www.imsglobal.org</a:t>
            </a:r>
            <a:r>
              <a:rPr lang="en-AU" sz="1600" dirty="0"/>
              <a:t>/activity/</a:t>
            </a:r>
            <a:r>
              <a:rPr lang="en-AU" sz="1600" dirty="0" err="1"/>
              <a:t>caliper</a:t>
            </a:r>
            <a:endParaRPr lang="en-AU" sz="1600" dirty="0"/>
          </a:p>
          <a:p>
            <a:r>
              <a:rPr lang="en-AU" dirty="0"/>
              <a:t>has similar triples to </a:t>
            </a:r>
            <a:r>
              <a:rPr lang="en-AU" dirty="0" err="1"/>
              <a:t>xAPI</a:t>
            </a:r>
            <a:r>
              <a:rPr lang="en-AU" dirty="0"/>
              <a:t> </a:t>
            </a:r>
            <a:br>
              <a:rPr lang="en-AU" dirty="0"/>
            </a:br>
            <a:r>
              <a:rPr lang="en-US" sz="1600" dirty="0"/>
              <a:t>(</a:t>
            </a:r>
            <a:r>
              <a:rPr lang="en-US" sz="1600" dirty="0">
                <a:latin typeface="Lucida Sans Typewriter" panose="020B0509030504030204" pitchFamily="49" charset="77"/>
              </a:rPr>
              <a:t>actor</a:t>
            </a:r>
            <a:r>
              <a:rPr lang="en-US" sz="1600" dirty="0"/>
              <a:t>, </a:t>
            </a:r>
            <a:r>
              <a:rPr lang="en-US" sz="1600" u="sng" dirty="0">
                <a:latin typeface="Lucida Sans Typewriter" panose="020B0509030504030204" pitchFamily="49" charset="77"/>
              </a:rPr>
              <a:t>action</a:t>
            </a:r>
            <a:r>
              <a:rPr lang="en-US" sz="1600" dirty="0"/>
              <a:t>, </a:t>
            </a:r>
            <a:r>
              <a:rPr lang="en-US" sz="1600" dirty="0">
                <a:latin typeface="Lucida Sans Typewriter" panose="020B0509030504030204" pitchFamily="49" charset="77"/>
              </a:rPr>
              <a:t>object</a:t>
            </a:r>
            <a:r>
              <a:rPr lang="en-US" sz="1600" dirty="0"/>
              <a:t>)</a:t>
            </a:r>
          </a:p>
          <a:p>
            <a:r>
              <a:rPr lang="en-AU" dirty="0"/>
              <a:t>BUT much stricter about use of metric profiles... data providers must implement at least one (&amp; pay for conformance testing)</a:t>
            </a:r>
          </a:p>
          <a:p>
            <a:r>
              <a:rPr lang="en-AU" dirty="0"/>
              <a:t>open source but dev model is closed – IMS contributing status required</a:t>
            </a:r>
          </a:p>
        </p:txBody>
      </p:sp>
      <p:sp>
        <p:nvSpPr>
          <p:cNvPr id="4" name="Slide Number Placeholder 3">
            <a:extLst>
              <a:ext uri="{FF2B5EF4-FFF2-40B4-BE49-F238E27FC236}">
                <a16:creationId xmlns:a16="http://schemas.microsoft.com/office/drawing/2014/main" id="{A1A17776-7D23-0E40-989D-09770F504794}"/>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62</a:t>
            </a:fld>
            <a:endParaRPr lang="en-GB">
              <a:solidFill>
                <a:srgbClr val="000000">
                  <a:lumMod val="50000"/>
                  <a:lumOff val="50000"/>
                </a:srgbClr>
              </a:solidFill>
            </a:endParaRPr>
          </a:p>
        </p:txBody>
      </p:sp>
    </p:spTree>
    <p:extLst>
      <p:ext uri="{BB962C8B-B14F-4D97-AF65-F5344CB8AC3E}">
        <p14:creationId xmlns:p14="http://schemas.microsoft.com/office/powerpoint/2010/main" val="589902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3AF02-8487-404A-8AA7-A487A2EE7583}"/>
              </a:ext>
            </a:extLst>
          </p:cNvPr>
          <p:cNvSpPr>
            <a:spLocks noGrp="1"/>
          </p:cNvSpPr>
          <p:nvPr>
            <p:ph type="title"/>
          </p:nvPr>
        </p:nvSpPr>
        <p:spPr>
          <a:xfrm>
            <a:off x="345554" y="188255"/>
            <a:ext cx="8258895" cy="602103"/>
          </a:xfrm>
        </p:spPr>
        <p:txBody>
          <a:bodyPr/>
          <a:lstStyle/>
          <a:p>
            <a:r>
              <a:rPr lang="en-AU" i="1" dirty="0"/>
              <a:t>my</a:t>
            </a:r>
            <a:r>
              <a:rPr lang="en-AU" dirty="0"/>
              <a:t> biggest problem with </a:t>
            </a:r>
            <a:r>
              <a:rPr lang="en-AU" dirty="0" err="1"/>
              <a:t>Caliper</a:t>
            </a:r>
            <a:endParaRPr lang="en-AU" dirty="0"/>
          </a:p>
        </p:txBody>
      </p:sp>
      <p:sp>
        <p:nvSpPr>
          <p:cNvPr id="9" name="Content Placeholder 8">
            <a:extLst>
              <a:ext uri="{FF2B5EF4-FFF2-40B4-BE49-F238E27FC236}">
                <a16:creationId xmlns:a16="http://schemas.microsoft.com/office/drawing/2014/main" id="{7F286BCE-3930-9C46-96BB-A9365430AF84}"/>
              </a:ext>
            </a:extLst>
          </p:cNvPr>
          <p:cNvSpPr>
            <a:spLocks noGrp="1"/>
          </p:cNvSpPr>
          <p:nvPr>
            <p:ph idx="1"/>
          </p:nvPr>
        </p:nvSpPr>
        <p:spPr>
          <a:xfrm>
            <a:off x="345554" y="910948"/>
            <a:ext cx="8226685" cy="1300756"/>
          </a:xfrm>
        </p:spPr>
        <p:txBody>
          <a:bodyPr/>
          <a:lstStyle/>
          <a:p>
            <a:r>
              <a:rPr lang="en-AU" dirty="0"/>
              <a:t>I have no idea what is going on! (not an IMS member)</a:t>
            </a:r>
          </a:p>
          <a:p>
            <a:r>
              <a:rPr lang="en-AU" dirty="0"/>
              <a:t>so I can’t really teach you much… although these slides help! </a:t>
            </a:r>
            <a:r>
              <a:rPr lang="en-AU" sz="1600" dirty="0"/>
              <a:t>http://</a:t>
            </a:r>
            <a:r>
              <a:rPr lang="en-AU" sz="1600" dirty="0" err="1"/>
              <a:t>www.elearningkorea.org</a:t>
            </a:r>
            <a:r>
              <a:rPr lang="en-AU" sz="1600" dirty="0"/>
              <a:t>/download2?filename=LASI_Markus_Gylling_mgy-seoul-sep2018.pdf&amp;filesource=LASI_Markus_Gylling_mgy-seoul-sep2018.pdf</a:t>
            </a:r>
          </a:p>
        </p:txBody>
      </p:sp>
      <p:sp>
        <p:nvSpPr>
          <p:cNvPr id="4" name="Slide Number Placeholder 3">
            <a:extLst>
              <a:ext uri="{FF2B5EF4-FFF2-40B4-BE49-F238E27FC236}">
                <a16:creationId xmlns:a16="http://schemas.microsoft.com/office/drawing/2014/main" id="{7EF9784E-5CF0-0D44-8CC3-E0349E94C535}"/>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63</a:t>
            </a:fld>
            <a:endParaRPr lang="en-GB">
              <a:solidFill>
                <a:srgbClr val="000000">
                  <a:lumMod val="50000"/>
                  <a:lumOff val="50000"/>
                </a:srgbClr>
              </a:solidFill>
            </a:endParaRPr>
          </a:p>
        </p:txBody>
      </p:sp>
      <p:pic>
        <p:nvPicPr>
          <p:cNvPr id="6" name="Picture 5">
            <a:extLst>
              <a:ext uri="{FF2B5EF4-FFF2-40B4-BE49-F238E27FC236}">
                <a16:creationId xmlns:a16="http://schemas.microsoft.com/office/drawing/2014/main" id="{AC743A99-3075-8640-842A-8EE7AA5CB9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932" y="2334315"/>
            <a:ext cx="3773435" cy="2809185"/>
          </a:xfrm>
          <a:prstGeom prst="rect">
            <a:avLst/>
          </a:prstGeom>
        </p:spPr>
      </p:pic>
      <p:pic>
        <p:nvPicPr>
          <p:cNvPr id="8" name="Picture 7">
            <a:extLst>
              <a:ext uri="{FF2B5EF4-FFF2-40B4-BE49-F238E27FC236}">
                <a16:creationId xmlns:a16="http://schemas.microsoft.com/office/drawing/2014/main" id="{EB0BE8FF-2670-B54A-82A4-7EC2E946C6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4484" y="2302097"/>
            <a:ext cx="3779965" cy="2841403"/>
          </a:xfrm>
          <a:prstGeom prst="rect">
            <a:avLst/>
          </a:prstGeom>
        </p:spPr>
      </p:pic>
    </p:spTree>
    <p:extLst>
      <p:ext uri="{BB962C8B-B14F-4D97-AF65-F5344CB8AC3E}">
        <p14:creationId xmlns:p14="http://schemas.microsoft.com/office/powerpoint/2010/main" val="417480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5D0413-70BC-A74D-BF71-3837FEC637E0}"/>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64</a:t>
            </a:fld>
            <a:endParaRPr lang="en-GB">
              <a:solidFill>
                <a:srgbClr val="000000">
                  <a:lumMod val="50000"/>
                  <a:lumOff val="50000"/>
                </a:srgbClr>
              </a:solidFill>
            </a:endParaRPr>
          </a:p>
        </p:txBody>
      </p:sp>
      <p:pic>
        <p:nvPicPr>
          <p:cNvPr id="5" name="Picture 4">
            <a:extLst>
              <a:ext uri="{FF2B5EF4-FFF2-40B4-BE49-F238E27FC236}">
                <a16:creationId xmlns:a16="http://schemas.microsoft.com/office/drawing/2014/main" id="{B9A59027-928C-6C46-BEBB-19B025562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6896" y="0"/>
            <a:ext cx="6850207" cy="5143500"/>
          </a:xfrm>
          <a:prstGeom prst="rect">
            <a:avLst/>
          </a:prstGeom>
        </p:spPr>
      </p:pic>
    </p:spTree>
    <p:extLst>
      <p:ext uri="{BB962C8B-B14F-4D97-AF65-F5344CB8AC3E}">
        <p14:creationId xmlns:p14="http://schemas.microsoft.com/office/powerpoint/2010/main" val="42946030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217B6-9906-BD41-93A7-BB392776FC94}"/>
              </a:ext>
            </a:extLst>
          </p:cNvPr>
          <p:cNvSpPr>
            <a:spLocks noGrp="1"/>
          </p:cNvSpPr>
          <p:nvPr>
            <p:ph type="title"/>
          </p:nvPr>
        </p:nvSpPr>
        <p:spPr>
          <a:xfrm>
            <a:off x="345554" y="-43217"/>
            <a:ext cx="8655227" cy="1140712"/>
          </a:xfrm>
        </p:spPr>
        <p:txBody>
          <a:bodyPr/>
          <a:lstStyle/>
          <a:p>
            <a:r>
              <a:rPr lang="en-AU" dirty="0"/>
              <a:t>but it does raise some interesting issues…</a:t>
            </a:r>
          </a:p>
        </p:txBody>
      </p:sp>
      <p:sp>
        <p:nvSpPr>
          <p:cNvPr id="3" name="Slide Number Placeholder 2">
            <a:extLst>
              <a:ext uri="{FF2B5EF4-FFF2-40B4-BE49-F238E27FC236}">
                <a16:creationId xmlns:a16="http://schemas.microsoft.com/office/drawing/2014/main" id="{A22CAC25-6305-1B43-8437-8AC56EC94C3E}"/>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65</a:t>
            </a:fld>
            <a:endParaRPr lang="en-GB">
              <a:solidFill>
                <a:srgbClr val="000000">
                  <a:lumMod val="50000"/>
                  <a:lumOff val="50000"/>
                </a:srgbClr>
              </a:solidFill>
            </a:endParaRPr>
          </a:p>
        </p:txBody>
      </p:sp>
      <p:pic>
        <p:nvPicPr>
          <p:cNvPr id="5" name="Picture 4">
            <a:extLst>
              <a:ext uri="{FF2B5EF4-FFF2-40B4-BE49-F238E27FC236}">
                <a16:creationId xmlns:a16="http://schemas.microsoft.com/office/drawing/2014/main" id="{E12DE628-27D7-BD40-BB0D-15D1A088BF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6591" y="1046346"/>
            <a:ext cx="5474173" cy="4045321"/>
          </a:xfrm>
          <a:prstGeom prst="rect">
            <a:avLst/>
          </a:prstGeom>
        </p:spPr>
      </p:pic>
      <p:sp>
        <p:nvSpPr>
          <p:cNvPr id="6" name="TextBox 5">
            <a:extLst>
              <a:ext uri="{FF2B5EF4-FFF2-40B4-BE49-F238E27FC236}">
                <a16:creationId xmlns:a16="http://schemas.microsoft.com/office/drawing/2014/main" id="{7BBF8A53-4A12-4F4D-9FF2-342DBC1E1FED}"/>
              </a:ext>
            </a:extLst>
          </p:cNvPr>
          <p:cNvSpPr txBox="1"/>
          <p:nvPr/>
        </p:nvSpPr>
        <p:spPr>
          <a:xfrm>
            <a:off x="7090764" y="3569465"/>
            <a:ext cx="1910017" cy="1077218"/>
          </a:xfrm>
          <a:prstGeom prst="rect">
            <a:avLst/>
          </a:prstGeom>
          <a:noFill/>
        </p:spPr>
        <p:txBody>
          <a:bodyPr wrap="square" rtlCol="0">
            <a:spAutoFit/>
          </a:bodyPr>
          <a:lstStyle/>
          <a:p>
            <a:r>
              <a:rPr lang="en-AU" sz="1600" dirty="0">
                <a:solidFill>
                  <a:schemeClr val="tx1">
                    <a:lumMod val="50000"/>
                    <a:lumOff val="50000"/>
                  </a:schemeClr>
                </a:solidFill>
                <a:latin typeface="Avenir Roman" panose="02000503020000020003" pitchFamily="2" charset="0"/>
                <a:cs typeface="Calibri"/>
              </a:rPr>
              <a:t>NB: this is not best practice </a:t>
            </a:r>
            <a:r>
              <a:rPr lang="en-AU" sz="1600" dirty="0" err="1">
                <a:solidFill>
                  <a:schemeClr val="tx1">
                    <a:lumMod val="50000"/>
                    <a:lumOff val="50000"/>
                  </a:schemeClr>
                </a:solidFill>
                <a:latin typeface="Avenir Roman" panose="02000503020000020003" pitchFamily="2" charset="0"/>
                <a:cs typeface="Calibri"/>
              </a:rPr>
              <a:t>xAPI</a:t>
            </a:r>
            <a:r>
              <a:rPr lang="en-AU" sz="1600" dirty="0">
                <a:solidFill>
                  <a:schemeClr val="tx1">
                    <a:lumMod val="50000"/>
                    <a:lumOff val="50000"/>
                  </a:schemeClr>
                </a:solidFill>
                <a:latin typeface="Avenir Roman" panose="02000503020000020003" pitchFamily="2" charset="0"/>
                <a:cs typeface="Calibri"/>
              </a:rPr>
              <a:t>! Just talking about the base spec!</a:t>
            </a:r>
          </a:p>
        </p:txBody>
      </p:sp>
    </p:spTree>
    <p:extLst>
      <p:ext uri="{BB962C8B-B14F-4D97-AF65-F5344CB8AC3E}">
        <p14:creationId xmlns:p14="http://schemas.microsoft.com/office/powerpoint/2010/main" val="84168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E1AB-CBD5-BB48-B568-81F7AE3D4748}"/>
              </a:ext>
            </a:extLst>
          </p:cNvPr>
          <p:cNvSpPr>
            <a:spLocks noGrp="1"/>
          </p:cNvSpPr>
          <p:nvPr>
            <p:ph type="title"/>
          </p:nvPr>
        </p:nvSpPr>
        <p:spPr/>
        <p:txBody>
          <a:bodyPr/>
          <a:lstStyle/>
          <a:p>
            <a:r>
              <a:rPr lang="en-US" dirty="0"/>
              <a:t>data interop: big and comprehensive? </a:t>
            </a:r>
          </a:p>
        </p:txBody>
      </p:sp>
      <p:sp>
        <p:nvSpPr>
          <p:cNvPr id="6" name="Content Placeholder 5">
            <a:extLst>
              <a:ext uri="{FF2B5EF4-FFF2-40B4-BE49-F238E27FC236}">
                <a16:creationId xmlns:a16="http://schemas.microsoft.com/office/drawing/2014/main" id="{8A79BEF7-1159-C144-A25C-8EAAA50744D1}"/>
              </a:ext>
            </a:extLst>
          </p:cNvPr>
          <p:cNvSpPr>
            <a:spLocks noGrp="1"/>
          </p:cNvSpPr>
          <p:nvPr>
            <p:ph idx="1"/>
          </p:nvPr>
        </p:nvSpPr>
        <p:spPr>
          <a:xfrm>
            <a:off x="345567" y="1588508"/>
            <a:ext cx="8226685" cy="3394972"/>
          </a:xfrm>
        </p:spPr>
        <p:txBody>
          <a:bodyPr/>
          <a:lstStyle/>
          <a:p>
            <a:pPr marL="0" indent="0">
              <a:buNone/>
            </a:pPr>
            <a:r>
              <a:rPr lang="en-US" sz="2000" dirty="0"/>
              <a:t>you could ensure that </a:t>
            </a:r>
            <a:r>
              <a:rPr lang="en-US" sz="2000" i="1" dirty="0"/>
              <a:t>all</a:t>
            </a:r>
            <a:r>
              <a:rPr lang="en-US" sz="2000" dirty="0"/>
              <a:t> educational technology uses one data stack…</a:t>
            </a:r>
          </a:p>
          <a:p>
            <a:pPr marL="1778000" indent="-254000"/>
            <a:r>
              <a:rPr lang="en-US" sz="1800" dirty="0"/>
              <a:t>but how long would this remain current?</a:t>
            </a:r>
          </a:p>
          <a:p>
            <a:pPr marL="1778000" indent="-254000"/>
            <a:r>
              <a:rPr lang="en-US" sz="1800" dirty="0"/>
              <a:t>and how quickly will it evolve as new use cases arise?</a:t>
            </a:r>
          </a:p>
          <a:p>
            <a:pPr marL="1778000" indent="-254000"/>
            <a:r>
              <a:rPr lang="en-US" sz="1800" dirty="0"/>
              <a:t>and who is control of it anyway?</a:t>
            </a:r>
          </a:p>
          <a:p>
            <a:pPr marL="1778000" indent="-254000"/>
            <a:r>
              <a:rPr lang="en-US" sz="1800" dirty="0"/>
              <a:t>and how comprehensive can this approach actually be? </a:t>
            </a:r>
            <a:br>
              <a:rPr lang="en-US" sz="1800" dirty="0"/>
            </a:br>
            <a:endParaRPr lang="en-US" sz="1800" dirty="0"/>
          </a:p>
          <a:p>
            <a:pPr marL="0" indent="0">
              <a:buNone/>
            </a:pPr>
            <a:r>
              <a:rPr lang="en-US" sz="2000" dirty="0"/>
              <a:t>or you could try and do something that is more modular…</a:t>
            </a:r>
          </a:p>
          <a:p>
            <a:pPr marL="1778000" indent="-254000"/>
            <a:r>
              <a:rPr lang="en-US" sz="1800" dirty="0"/>
              <a:t>where any LRP can get up and running quickly to provide data</a:t>
            </a:r>
          </a:p>
          <a:p>
            <a:pPr marL="1778000" indent="-254000"/>
            <a:r>
              <a:rPr lang="en-US" sz="1800" dirty="0"/>
              <a:t>but then you need to ensure that there is a way to map data between different providers</a:t>
            </a:r>
          </a:p>
          <a:p>
            <a:endParaRPr lang="en-US" dirty="0"/>
          </a:p>
        </p:txBody>
      </p:sp>
      <p:sp>
        <p:nvSpPr>
          <p:cNvPr id="3" name="Slide Number Placeholder 2">
            <a:extLst>
              <a:ext uri="{FF2B5EF4-FFF2-40B4-BE49-F238E27FC236}">
                <a16:creationId xmlns:a16="http://schemas.microsoft.com/office/drawing/2014/main" id="{8BDEBDA5-0025-A746-982B-B3BE2A127465}"/>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66</a:t>
            </a:fld>
            <a:endParaRPr lang="en-GB">
              <a:solidFill>
                <a:srgbClr val="000000">
                  <a:lumMod val="50000"/>
                  <a:lumOff val="50000"/>
                </a:srgbClr>
              </a:solidFill>
            </a:endParaRPr>
          </a:p>
        </p:txBody>
      </p:sp>
      <p:sp>
        <p:nvSpPr>
          <p:cNvPr id="4" name="Title 1">
            <a:extLst>
              <a:ext uri="{FF2B5EF4-FFF2-40B4-BE49-F238E27FC236}">
                <a16:creationId xmlns:a16="http://schemas.microsoft.com/office/drawing/2014/main" id="{BB5EEB2B-28AC-D54E-BB51-DA242F18B890}"/>
              </a:ext>
            </a:extLst>
          </p:cNvPr>
          <p:cNvSpPr txBox="1">
            <a:spLocks/>
          </p:cNvSpPr>
          <p:nvPr/>
        </p:nvSpPr>
        <p:spPr bwMode="auto">
          <a:xfrm>
            <a:off x="829589" y="807144"/>
            <a:ext cx="7742663" cy="602103"/>
          </a:xfrm>
          <a:prstGeom prst="rect">
            <a:avLst/>
          </a:prstGeom>
          <a:noFill/>
          <a:ln w="9525">
            <a:noFill/>
            <a:miter lim="800000"/>
            <a:headEnd/>
            <a:tailEnd/>
          </a:ln>
        </p:spPr>
        <p:txBody>
          <a:bodyPr vert="horz" wrap="square" lIns="62883" tIns="31440" rIns="62883" bIns="31440" numCol="1" anchor="ctr" anchorCtr="0" compatLnSpc="1">
            <a:prstTxWarp prst="textNoShape">
              <a:avLst/>
            </a:prstTxWarp>
            <a:spAutoFit/>
          </a:bodyPr>
          <a:lstStyle>
            <a:lvl1pPr algn="l" defTabSz="630803" rtl="0" eaLnBrk="0" fontAlgn="base" hangingPunct="0">
              <a:spcBef>
                <a:spcPct val="0"/>
              </a:spcBef>
              <a:spcAft>
                <a:spcPct val="0"/>
              </a:spcAft>
              <a:defRPr sz="3500" b="0" i="0">
                <a:solidFill>
                  <a:schemeClr val="tx1"/>
                </a:solidFill>
                <a:latin typeface="Avenir Light" charset="0"/>
                <a:ea typeface="Avenir Light" charset="0"/>
                <a:cs typeface="Avenir Light" charset="0"/>
              </a:defRPr>
            </a:lvl1pPr>
            <a:lvl2pPr algn="l" defTabSz="630803" rtl="0" eaLnBrk="0" fontAlgn="base" hangingPunct="0">
              <a:spcBef>
                <a:spcPct val="0"/>
              </a:spcBef>
              <a:spcAft>
                <a:spcPct val="0"/>
              </a:spcAft>
              <a:defRPr sz="3800">
                <a:solidFill>
                  <a:srgbClr val="9FAA00"/>
                </a:solidFill>
                <a:latin typeface="Arial" charset="0"/>
              </a:defRPr>
            </a:lvl2pPr>
            <a:lvl3pPr algn="l" defTabSz="630803" rtl="0" eaLnBrk="0" fontAlgn="base" hangingPunct="0">
              <a:spcBef>
                <a:spcPct val="0"/>
              </a:spcBef>
              <a:spcAft>
                <a:spcPct val="0"/>
              </a:spcAft>
              <a:defRPr sz="3800">
                <a:solidFill>
                  <a:srgbClr val="9FAA00"/>
                </a:solidFill>
                <a:latin typeface="Arial" charset="0"/>
              </a:defRPr>
            </a:lvl3pPr>
            <a:lvl4pPr algn="l" defTabSz="630803" rtl="0" eaLnBrk="0" fontAlgn="base" hangingPunct="0">
              <a:spcBef>
                <a:spcPct val="0"/>
              </a:spcBef>
              <a:spcAft>
                <a:spcPct val="0"/>
              </a:spcAft>
              <a:defRPr sz="3800">
                <a:solidFill>
                  <a:srgbClr val="9FAA00"/>
                </a:solidFill>
                <a:latin typeface="Arial" charset="0"/>
              </a:defRPr>
            </a:lvl4pPr>
            <a:lvl5pPr algn="l" defTabSz="630803" rtl="0" eaLnBrk="0" fontAlgn="base" hangingPunct="0">
              <a:spcBef>
                <a:spcPct val="0"/>
              </a:spcBef>
              <a:spcAft>
                <a:spcPct val="0"/>
              </a:spcAft>
              <a:defRPr sz="3800">
                <a:solidFill>
                  <a:srgbClr val="9FAA00"/>
                </a:solidFill>
                <a:latin typeface="Arial" charset="0"/>
              </a:defRPr>
            </a:lvl5pPr>
            <a:lvl6pPr marL="361893" algn="l" defTabSz="630803" rtl="0" fontAlgn="base">
              <a:spcBef>
                <a:spcPct val="0"/>
              </a:spcBef>
              <a:spcAft>
                <a:spcPct val="0"/>
              </a:spcAft>
              <a:defRPr sz="3800">
                <a:solidFill>
                  <a:srgbClr val="9FAA00"/>
                </a:solidFill>
                <a:latin typeface="Arial" charset="0"/>
              </a:defRPr>
            </a:lvl6pPr>
            <a:lvl7pPr marL="723783" algn="l" defTabSz="630803" rtl="0" fontAlgn="base">
              <a:spcBef>
                <a:spcPct val="0"/>
              </a:spcBef>
              <a:spcAft>
                <a:spcPct val="0"/>
              </a:spcAft>
              <a:defRPr sz="3800">
                <a:solidFill>
                  <a:srgbClr val="9FAA00"/>
                </a:solidFill>
                <a:latin typeface="Arial" charset="0"/>
              </a:defRPr>
            </a:lvl7pPr>
            <a:lvl8pPr marL="1085679" algn="l" defTabSz="630803" rtl="0" fontAlgn="base">
              <a:spcBef>
                <a:spcPct val="0"/>
              </a:spcBef>
              <a:spcAft>
                <a:spcPct val="0"/>
              </a:spcAft>
              <a:defRPr sz="3800">
                <a:solidFill>
                  <a:srgbClr val="9FAA00"/>
                </a:solidFill>
                <a:latin typeface="Arial" charset="0"/>
              </a:defRPr>
            </a:lvl8pPr>
            <a:lvl9pPr marL="1447576" algn="l" defTabSz="630803" rtl="0" fontAlgn="base">
              <a:spcBef>
                <a:spcPct val="0"/>
              </a:spcBef>
              <a:spcAft>
                <a:spcPct val="0"/>
              </a:spcAft>
              <a:defRPr sz="3800">
                <a:solidFill>
                  <a:srgbClr val="9FAA00"/>
                </a:solidFill>
                <a:latin typeface="Arial" charset="0"/>
              </a:defRPr>
            </a:lvl9pPr>
          </a:lstStyle>
          <a:p>
            <a:pPr algn="r"/>
            <a:r>
              <a:rPr lang="en-US" kern="0" dirty="0"/>
              <a:t>or loose and modular? </a:t>
            </a:r>
          </a:p>
        </p:txBody>
      </p:sp>
      <p:pic>
        <p:nvPicPr>
          <p:cNvPr id="11266" name="Picture 2" descr="IMS Global Learning Consortium, Inc. Logo">
            <a:extLst>
              <a:ext uri="{FF2B5EF4-FFF2-40B4-BE49-F238E27FC236}">
                <a16:creationId xmlns:a16="http://schemas.microsoft.com/office/drawing/2014/main" id="{6C02D451-5815-7D40-88F4-0CF260120AD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9129" y="1900727"/>
            <a:ext cx="1565646" cy="147473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xAPI tin can">
            <a:extLst>
              <a:ext uri="{FF2B5EF4-FFF2-40B4-BE49-F238E27FC236}">
                <a16:creationId xmlns:a16="http://schemas.microsoft.com/office/drawing/2014/main" id="{9F56209E-3C56-3943-A663-4FFC1E8A03A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3607" y="3955546"/>
            <a:ext cx="1676689" cy="586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4380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scales">
            <a:extLst>
              <a:ext uri="{FF2B5EF4-FFF2-40B4-BE49-F238E27FC236}">
                <a16:creationId xmlns:a16="http://schemas.microsoft.com/office/drawing/2014/main" id="{1BFD21EA-316E-E84B-B71D-27F105F2630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F63CF8-637C-3244-8D1E-50E5FA706DC7}"/>
              </a:ext>
            </a:extLst>
          </p:cNvPr>
          <p:cNvSpPr>
            <a:spLocks noGrp="1"/>
          </p:cNvSpPr>
          <p:nvPr>
            <p:ph type="title"/>
          </p:nvPr>
        </p:nvSpPr>
        <p:spPr>
          <a:xfrm>
            <a:off x="603075" y="1538695"/>
            <a:ext cx="3630597" cy="1140712"/>
          </a:xfrm>
        </p:spPr>
        <p:txBody>
          <a:bodyPr/>
          <a:lstStyle/>
          <a:p>
            <a:r>
              <a:rPr lang="en-US" dirty="0">
                <a:solidFill>
                  <a:schemeClr val="bg1"/>
                </a:solidFill>
              </a:rPr>
              <a:t>each solution has advantages and disadvantages…</a:t>
            </a:r>
          </a:p>
        </p:txBody>
      </p:sp>
      <p:sp>
        <p:nvSpPr>
          <p:cNvPr id="4" name="Slide Number Placeholder 3">
            <a:extLst>
              <a:ext uri="{FF2B5EF4-FFF2-40B4-BE49-F238E27FC236}">
                <a16:creationId xmlns:a16="http://schemas.microsoft.com/office/drawing/2014/main" id="{A1936930-BA24-5A46-87B3-1411331FF65C}"/>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67</a:t>
            </a:fld>
            <a:endParaRPr lang="en-GB">
              <a:solidFill>
                <a:srgbClr val="000000">
                  <a:lumMod val="50000"/>
                  <a:lumOff val="50000"/>
                </a:srgbClr>
              </a:solidFill>
            </a:endParaRPr>
          </a:p>
        </p:txBody>
      </p:sp>
      <p:sp>
        <p:nvSpPr>
          <p:cNvPr id="5" name="Rectangle 4">
            <a:extLst>
              <a:ext uri="{FF2B5EF4-FFF2-40B4-BE49-F238E27FC236}">
                <a16:creationId xmlns:a16="http://schemas.microsoft.com/office/drawing/2014/main" id="{3BB4AAE4-333E-D947-9DA7-CED4D4843FE6}"/>
              </a:ext>
            </a:extLst>
          </p:cNvPr>
          <p:cNvSpPr/>
          <p:nvPr/>
        </p:nvSpPr>
        <p:spPr>
          <a:xfrm>
            <a:off x="8705300" y="3660826"/>
            <a:ext cx="338554" cy="1430841"/>
          </a:xfrm>
          <a:prstGeom prst="rect">
            <a:avLst/>
          </a:prstGeom>
        </p:spPr>
        <p:txBody>
          <a:bodyPr vert="vert270" wrap="none">
            <a:spAutoFit/>
          </a:bodyPr>
          <a:lstStyle/>
          <a:p>
            <a:r>
              <a:rPr lang="en-US" sz="1000" dirty="0" err="1">
                <a:solidFill>
                  <a:schemeClr val="bg1"/>
                </a:solidFill>
                <a:latin typeface="Avenir Light" panose="020B0402020203020204" pitchFamily="34" charset="77"/>
              </a:rPr>
              <a:t>www.allenandallen.com</a:t>
            </a:r>
            <a:endParaRPr lang="en-US" sz="1000" dirty="0">
              <a:solidFill>
                <a:schemeClr val="bg1"/>
              </a:solidFill>
              <a:latin typeface="Avenir Light" panose="020B0402020203020204" pitchFamily="34" charset="77"/>
            </a:endParaRPr>
          </a:p>
        </p:txBody>
      </p:sp>
    </p:spTree>
    <p:extLst>
      <p:ext uri="{BB962C8B-B14F-4D97-AF65-F5344CB8AC3E}">
        <p14:creationId xmlns:p14="http://schemas.microsoft.com/office/powerpoint/2010/main" val="41537804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1B523F-935C-4345-8264-4BB82B178FB5}"/>
              </a:ext>
            </a:extLst>
          </p:cNvPr>
          <p:cNvPicPr>
            <a:picLocks noChangeAspect="1"/>
          </p:cNvPicPr>
          <p:nvPr/>
        </p:nvPicPr>
        <p:blipFill rotWithShape="1">
          <a:blip r:embed="rId2" cstate="email">
            <a:alphaModFix amt="25000"/>
            <a:extLst>
              <a:ext uri="{28A0092B-C50C-407E-A947-70E740481C1C}">
                <a14:useLocalDpi xmlns:a14="http://schemas.microsoft.com/office/drawing/2010/main"/>
              </a:ext>
            </a:extLst>
          </a:blip>
          <a:srcRect/>
          <a:stretch/>
        </p:blipFill>
        <p:spPr>
          <a:xfrm>
            <a:off x="-26917" y="1145754"/>
            <a:ext cx="9170917" cy="3810110"/>
          </a:xfrm>
          <a:prstGeom prst="rect">
            <a:avLst/>
          </a:prstGeom>
          <a:effectLst/>
        </p:spPr>
      </p:pic>
      <p:sp>
        <p:nvSpPr>
          <p:cNvPr id="6" name="Title 5">
            <a:extLst>
              <a:ext uri="{FF2B5EF4-FFF2-40B4-BE49-F238E27FC236}">
                <a16:creationId xmlns:a16="http://schemas.microsoft.com/office/drawing/2014/main" id="{D6645991-083A-B24E-B368-49D9A72B7C3A}"/>
              </a:ext>
            </a:extLst>
          </p:cNvPr>
          <p:cNvSpPr>
            <a:spLocks noGrp="1"/>
          </p:cNvSpPr>
          <p:nvPr>
            <p:ph type="title"/>
          </p:nvPr>
        </p:nvSpPr>
        <p:spPr/>
        <p:txBody>
          <a:bodyPr/>
          <a:lstStyle/>
          <a:p>
            <a:r>
              <a:rPr lang="en-AU" dirty="0"/>
              <a:t>comparing the two…</a:t>
            </a:r>
          </a:p>
        </p:txBody>
      </p:sp>
      <p:sp>
        <p:nvSpPr>
          <p:cNvPr id="7" name="Text Placeholder 6">
            <a:extLst>
              <a:ext uri="{FF2B5EF4-FFF2-40B4-BE49-F238E27FC236}">
                <a16:creationId xmlns:a16="http://schemas.microsoft.com/office/drawing/2014/main" id="{72CCF5BA-B9A5-4446-B6F5-D99EFC986B2C}"/>
              </a:ext>
            </a:extLst>
          </p:cNvPr>
          <p:cNvSpPr>
            <a:spLocks noGrp="1"/>
          </p:cNvSpPr>
          <p:nvPr>
            <p:ph type="body" idx="1"/>
          </p:nvPr>
        </p:nvSpPr>
        <p:spPr/>
        <p:txBody>
          <a:bodyPr/>
          <a:lstStyle/>
          <a:p>
            <a:r>
              <a:rPr lang="en-AU" dirty="0" err="1"/>
              <a:t>xAPI</a:t>
            </a:r>
            <a:r>
              <a:rPr lang="en-AU" dirty="0"/>
              <a:t> </a:t>
            </a:r>
          </a:p>
        </p:txBody>
      </p:sp>
      <p:sp>
        <p:nvSpPr>
          <p:cNvPr id="8" name="Content Placeholder 7">
            <a:extLst>
              <a:ext uri="{FF2B5EF4-FFF2-40B4-BE49-F238E27FC236}">
                <a16:creationId xmlns:a16="http://schemas.microsoft.com/office/drawing/2014/main" id="{B110916A-FC65-FF43-9F40-4C49E450592B}"/>
              </a:ext>
            </a:extLst>
          </p:cNvPr>
          <p:cNvSpPr>
            <a:spLocks noGrp="1"/>
          </p:cNvSpPr>
          <p:nvPr>
            <p:ph sz="half" idx="2"/>
          </p:nvPr>
        </p:nvSpPr>
        <p:spPr>
          <a:xfrm>
            <a:off x="456580" y="1630640"/>
            <a:ext cx="4041179" cy="2694984"/>
          </a:xfrm>
        </p:spPr>
        <p:txBody>
          <a:bodyPr/>
          <a:lstStyle/>
          <a:p>
            <a:r>
              <a:rPr lang="en-AU" dirty="0"/>
              <a:t>open source with an open dev process</a:t>
            </a:r>
          </a:p>
          <a:p>
            <a:r>
              <a:rPr lang="en-AU" dirty="0"/>
              <a:t>easy to implement</a:t>
            </a:r>
          </a:p>
          <a:p>
            <a:r>
              <a:rPr lang="en-AU" dirty="0"/>
              <a:t>wild west</a:t>
            </a:r>
          </a:p>
          <a:p>
            <a:r>
              <a:rPr lang="en-AU" dirty="0"/>
              <a:t>profiles </a:t>
            </a:r>
            <a:r>
              <a:rPr lang="en-AU" i="1" dirty="0"/>
              <a:t>should  </a:t>
            </a:r>
            <a:r>
              <a:rPr lang="en-AU" dirty="0"/>
              <a:t>be followed</a:t>
            </a:r>
          </a:p>
          <a:p>
            <a:r>
              <a:rPr lang="en-AU" dirty="0"/>
              <a:t>data interoperability follows from best practice adoption </a:t>
            </a:r>
          </a:p>
          <a:p>
            <a:endParaRPr lang="en-AU" dirty="0"/>
          </a:p>
        </p:txBody>
      </p:sp>
      <p:sp>
        <p:nvSpPr>
          <p:cNvPr id="9" name="Text Placeholder 8">
            <a:extLst>
              <a:ext uri="{FF2B5EF4-FFF2-40B4-BE49-F238E27FC236}">
                <a16:creationId xmlns:a16="http://schemas.microsoft.com/office/drawing/2014/main" id="{48C6D61C-7719-B548-8B93-1463283826AC}"/>
              </a:ext>
            </a:extLst>
          </p:cNvPr>
          <p:cNvSpPr>
            <a:spLocks noGrp="1"/>
          </p:cNvSpPr>
          <p:nvPr>
            <p:ph type="body" sz="quarter" idx="3"/>
          </p:nvPr>
        </p:nvSpPr>
        <p:spPr/>
        <p:txBody>
          <a:bodyPr/>
          <a:lstStyle/>
          <a:p>
            <a:r>
              <a:rPr lang="en-AU" dirty="0" err="1"/>
              <a:t>Caliper</a:t>
            </a:r>
            <a:endParaRPr lang="en-AU" dirty="0"/>
          </a:p>
        </p:txBody>
      </p:sp>
      <p:sp>
        <p:nvSpPr>
          <p:cNvPr id="10" name="Content Placeholder 9">
            <a:extLst>
              <a:ext uri="{FF2B5EF4-FFF2-40B4-BE49-F238E27FC236}">
                <a16:creationId xmlns:a16="http://schemas.microsoft.com/office/drawing/2014/main" id="{C50C2906-EB4C-3341-A650-97A47DC15B06}"/>
              </a:ext>
            </a:extLst>
          </p:cNvPr>
          <p:cNvSpPr>
            <a:spLocks noGrp="1"/>
          </p:cNvSpPr>
          <p:nvPr>
            <p:ph sz="quarter" idx="4"/>
          </p:nvPr>
        </p:nvSpPr>
        <p:spPr>
          <a:xfrm>
            <a:off x="4644858" y="1630640"/>
            <a:ext cx="4042567" cy="2344118"/>
          </a:xfrm>
        </p:spPr>
        <p:txBody>
          <a:bodyPr/>
          <a:lstStyle/>
          <a:p>
            <a:r>
              <a:rPr lang="en-AU" dirty="0"/>
              <a:t>open </a:t>
            </a:r>
            <a:r>
              <a:rPr lang="en-AU" dirty="0" err="1"/>
              <a:t>source</a:t>
            </a:r>
            <a:r>
              <a:rPr lang="en-AU" i="1" dirty="0" err="1"/>
              <a:t>ish</a:t>
            </a:r>
            <a:r>
              <a:rPr lang="en-AU" dirty="0"/>
              <a:t> - only people with IMS contributing status see all</a:t>
            </a:r>
          </a:p>
          <a:p>
            <a:r>
              <a:rPr lang="en-AU" dirty="0"/>
              <a:t>harder to achieve conformance</a:t>
            </a:r>
          </a:p>
          <a:p>
            <a:r>
              <a:rPr lang="en-AU" dirty="0"/>
              <a:t>stricter  </a:t>
            </a:r>
          </a:p>
          <a:p>
            <a:r>
              <a:rPr lang="en-AU" dirty="0"/>
              <a:t>profiles </a:t>
            </a:r>
            <a:r>
              <a:rPr lang="en-AU" i="1" dirty="0"/>
              <a:t>must </a:t>
            </a:r>
            <a:r>
              <a:rPr lang="en-AU" dirty="0"/>
              <a:t>be followed</a:t>
            </a:r>
          </a:p>
          <a:p>
            <a:r>
              <a:rPr lang="en-AU" dirty="0"/>
              <a:t>data interoperability guaranteed (if people fully implement)</a:t>
            </a:r>
          </a:p>
        </p:txBody>
      </p:sp>
      <p:sp>
        <p:nvSpPr>
          <p:cNvPr id="5" name="Slide Number Placeholder 4">
            <a:extLst>
              <a:ext uri="{FF2B5EF4-FFF2-40B4-BE49-F238E27FC236}">
                <a16:creationId xmlns:a16="http://schemas.microsoft.com/office/drawing/2014/main" id="{529D5463-B0E3-0D4B-A56C-494C6786545A}"/>
              </a:ext>
            </a:extLst>
          </p:cNvPr>
          <p:cNvSpPr>
            <a:spLocks noGrp="1"/>
          </p:cNvSpPr>
          <p:nvPr>
            <p:ph type="sldNum" sz="quarter" idx="11"/>
          </p:nvPr>
        </p:nvSpPr>
        <p:spPr/>
        <p:txBody>
          <a:bodyPr/>
          <a:lstStyle/>
          <a:p>
            <a:pPr>
              <a:defRPr/>
            </a:pPr>
            <a:fld id="{2B9804E8-147D-47C7-92F8-0AA8E0AC9E69}" type="slidenum">
              <a:rPr lang="en-GB" smtClean="0">
                <a:solidFill>
                  <a:srgbClr val="000000">
                    <a:lumMod val="50000"/>
                    <a:lumOff val="50000"/>
                  </a:srgbClr>
                </a:solidFill>
              </a:rPr>
              <a:pPr>
                <a:defRPr/>
              </a:pPr>
              <a:t>68</a:t>
            </a:fld>
            <a:endParaRPr lang="en-GB">
              <a:solidFill>
                <a:srgbClr val="000000">
                  <a:lumMod val="50000"/>
                  <a:lumOff val="50000"/>
                </a:srgbClr>
              </a:solidFill>
            </a:endParaRPr>
          </a:p>
        </p:txBody>
      </p:sp>
      <p:sp>
        <p:nvSpPr>
          <p:cNvPr id="11" name="TextBox 10">
            <a:extLst>
              <a:ext uri="{FF2B5EF4-FFF2-40B4-BE49-F238E27FC236}">
                <a16:creationId xmlns:a16="http://schemas.microsoft.com/office/drawing/2014/main" id="{D1888002-9AD3-7541-8FBB-34FC8E94187A}"/>
              </a:ext>
            </a:extLst>
          </p:cNvPr>
          <p:cNvSpPr txBox="1"/>
          <p:nvPr/>
        </p:nvSpPr>
        <p:spPr>
          <a:xfrm>
            <a:off x="1080886" y="4262334"/>
            <a:ext cx="7585303" cy="677108"/>
          </a:xfrm>
          <a:prstGeom prst="rect">
            <a:avLst/>
          </a:prstGeom>
          <a:noFill/>
        </p:spPr>
        <p:txBody>
          <a:bodyPr wrap="square" rtlCol="0">
            <a:spAutoFit/>
          </a:bodyPr>
          <a:lstStyle/>
          <a:p>
            <a:r>
              <a:rPr lang="en-AU" sz="1900" dirty="0">
                <a:latin typeface="Avenir Light" panose="020B0402020203020204" pitchFamily="34" charset="77"/>
                <a:cs typeface="Calibri"/>
              </a:rPr>
              <a:t>but both require best practice implementation for interoperability… and have problems with generating poor data!</a:t>
            </a:r>
          </a:p>
        </p:txBody>
      </p:sp>
    </p:spTree>
    <p:extLst>
      <p:ext uri="{BB962C8B-B14F-4D97-AF65-F5344CB8AC3E}">
        <p14:creationId xmlns:p14="http://schemas.microsoft.com/office/powerpoint/2010/main" val="91549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6FE25-9297-6B46-A093-A0F7D20BA32A}"/>
              </a:ext>
            </a:extLst>
          </p:cNvPr>
          <p:cNvSpPr>
            <a:spLocks noGrp="1"/>
          </p:cNvSpPr>
          <p:nvPr>
            <p:ph type="title"/>
          </p:nvPr>
        </p:nvSpPr>
        <p:spPr>
          <a:xfrm>
            <a:off x="603075" y="1947424"/>
            <a:ext cx="7057781" cy="1140712"/>
          </a:xfrm>
        </p:spPr>
        <p:txBody>
          <a:bodyPr/>
          <a:lstStyle/>
          <a:p>
            <a:r>
              <a:rPr lang="en-AU" dirty="0"/>
              <a:t>is any of the data currently being generated </a:t>
            </a:r>
            <a:r>
              <a:rPr lang="en-AU" i="1" dirty="0"/>
              <a:t>for </a:t>
            </a:r>
            <a:r>
              <a:rPr lang="en-AU" dirty="0"/>
              <a:t>LA any good?</a:t>
            </a:r>
          </a:p>
        </p:txBody>
      </p:sp>
      <p:sp>
        <p:nvSpPr>
          <p:cNvPr id="3" name="Slide Number Placeholder 2">
            <a:extLst>
              <a:ext uri="{FF2B5EF4-FFF2-40B4-BE49-F238E27FC236}">
                <a16:creationId xmlns:a16="http://schemas.microsoft.com/office/drawing/2014/main" id="{BD895A97-9708-974B-A6E0-6DAEBAA01F67}"/>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69</a:t>
            </a:fld>
            <a:endParaRPr lang="en-GB">
              <a:solidFill>
                <a:srgbClr val="000000">
                  <a:lumMod val="50000"/>
                  <a:lumOff val="50000"/>
                </a:srgbClr>
              </a:solidFill>
            </a:endParaRPr>
          </a:p>
        </p:txBody>
      </p:sp>
      <p:sp>
        <p:nvSpPr>
          <p:cNvPr id="4" name="TextBox 3">
            <a:extLst>
              <a:ext uri="{FF2B5EF4-FFF2-40B4-BE49-F238E27FC236}">
                <a16:creationId xmlns:a16="http://schemas.microsoft.com/office/drawing/2014/main" id="{A8B6EEBE-BB79-CE43-B71F-DB69E3ADE6B7}"/>
              </a:ext>
            </a:extLst>
          </p:cNvPr>
          <p:cNvSpPr txBox="1"/>
          <p:nvPr/>
        </p:nvSpPr>
        <p:spPr>
          <a:xfrm>
            <a:off x="6011411" y="-892366"/>
            <a:ext cx="3132589" cy="7725192"/>
          </a:xfrm>
          <a:prstGeom prst="rect">
            <a:avLst/>
          </a:prstGeom>
          <a:noFill/>
        </p:spPr>
        <p:txBody>
          <a:bodyPr wrap="none" rtlCol="0">
            <a:spAutoFit/>
          </a:bodyPr>
          <a:lstStyle/>
          <a:p>
            <a:r>
              <a:rPr lang="en-AU" sz="49600" dirty="0">
                <a:solidFill>
                  <a:srgbClr val="C00000"/>
                </a:solidFill>
                <a:latin typeface="Avenir Light" panose="020B0402020203020204" pitchFamily="34" charset="77"/>
                <a:cs typeface="Calibri"/>
              </a:rPr>
              <a:t>?</a:t>
            </a:r>
          </a:p>
        </p:txBody>
      </p:sp>
    </p:spTree>
    <p:extLst>
      <p:ext uri="{BB962C8B-B14F-4D97-AF65-F5344CB8AC3E}">
        <p14:creationId xmlns:p14="http://schemas.microsoft.com/office/powerpoint/2010/main" val="978917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69496" y="1452006"/>
            <a:ext cx="4835394" cy="3222589"/>
          </a:xfrm>
          <a:prstGeom prst="rect">
            <a:avLst/>
          </a:prstGeom>
        </p:spPr>
      </p:pic>
      <p:sp>
        <p:nvSpPr>
          <p:cNvPr id="3" name="Title 1"/>
          <p:cNvSpPr>
            <a:spLocks noGrp="1"/>
          </p:cNvSpPr>
          <p:nvPr>
            <p:ph type="title"/>
          </p:nvPr>
        </p:nvSpPr>
        <p:spPr>
          <a:xfrm>
            <a:off x="357746" y="240556"/>
            <a:ext cx="8258894" cy="494381"/>
          </a:xfrm>
        </p:spPr>
        <p:txBody>
          <a:bodyPr/>
          <a:lstStyle/>
          <a:p>
            <a:r>
              <a:rPr lang="en-US" sz="2800" dirty="0">
                <a:latin typeface="Avenir Light"/>
                <a:cs typeface="Avenir Light"/>
              </a:rPr>
              <a:t>finally new data standards have emerged</a:t>
            </a:r>
            <a:r>
              <a:rPr lang="mr-IN" sz="2800" dirty="0">
                <a:latin typeface="Avenir Light"/>
                <a:cs typeface="Avenir Light"/>
              </a:rPr>
              <a:t>…</a:t>
            </a:r>
            <a:endParaRPr lang="en-US" sz="2800" dirty="0">
              <a:latin typeface="Avenir Light"/>
              <a:cs typeface="Avenir Light"/>
            </a:endParaRPr>
          </a:p>
        </p:txBody>
      </p:sp>
      <p:sp>
        <p:nvSpPr>
          <p:cNvPr id="4" name="Rectangle 3"/>
          <p:cNvSpPr/>
          <p:nvPr/>
        </p:nvSpPr>
        <p:spPr>
          <a:xfrm>
            <a:off x="2388093" y="4897284"/>
            <a:ext cx="7036323" cy="246221"/>
          </a:xfrm>
          <a:prstGeom prst="rect">
            <a:avLst/>
          </a:prstGeom>
        </p:spPr>
        <p:txBody>
          <a:bodyPr wrap="square">
            <a:spAutoFit/>
          </a:bodyPr>
          <a:lstStyle/>
          <a:p>
            <a:r>
              <a:rPr lang="en-US" sz="1000" dirty="0">
                <a:latin typeface="Avenir Light" charset="0"/>
                <a:ea typeface="Avenir Light" charset="0"/>
                <a:cs typeface="Avenir Light" charset="0"/>
              </a:rPr>
              <a:t>https://</a:t>
            </a:r>
            <a:r>
              <a:rPr lang="en-US" sz="1000" dirty="0" err="1">
                <a:latin typeface="Avenir Light" charset="0"/>
                <a:ea typeface="Avenir Light" charset="0"/>
                <a:cs typeface="Avenir Light" charset="0"/>
              </a:rPr>
              <a:t>www.apereo.org</a:t>
            </a:r>
            <a:r>
              <a:rPr lang="en-US" sz="1000" dirty="0">
                <a:latin typeface="Avenir Light" charset="0"/>
                <a:ea typeface="Avenir Light" charset="0"/>
                <a:cs typeface="Avenir Light" charset="0"/>
              </a:rPr>
              <a:t>/communities/learning-analytics-initiative/learning-analytics-webinar-state-</a:t>
            </a:r>
            <a:r>
              <a:rPr lang="en-US" sz="1000" dirty="0" err="1">
                <a:latin typeface="Avenir Light" charset="0"/>
                <a:ea typeface="Avenir Light" charset="0"/>
                <a:cs typeface="Avenir Light" charset="0"/>
              </a:rPr>
              <a:t>xapi</a:t>
            </a:r>
            <a:r>
              <a:rPr lang="en-US" sz="1000" dirty="0">
                <a:latin typeface="Avenir Light" charset="0"/>
                <a:ea typeface="Avenir Light" charset="0"/>
                <a:cs typeface="Avenir Light" charset="0"/>
              </a:rPr>
              <a:t>-and-</a:t>
            </a:r>
            <a:r>
              <a:rPr lang="en-US" sz="1000" dirty="0" err="1">
                <a:latin typeface="Avenir Light" charset="0"/>
                <a:ea typeface="Avenir Light" charset="0"/>
                <a:cs typeface="Avenir Light" charset="0"/>
              </a:rPr>
              <a:t>imsglobal</a:t>
            </a:r>
            <a:endParaRPr lang="en-US" sz="1000" dirty="0">
              <a:latin typeface="Avenir Light" charset="0"/>
              <a:ea typeface="Avenir Light" charset="0"/>
              <a:cs typeface="Avenir Light" charset="0"/>
            </a:endParaRPr>
          </a:p>
        </p:txBody>
      </p:sp>
      <p:sp>
        <p:nvSpPr>
          <p:cNvPr id="6" name="Title 1"/>
          <p:cNvSpPr txBox="1">
            <a:spLocks/>
          </p:cNvSpPr>
          <p:nvPr/>
        </p:nvSpPr>
        <p:spPr bwMode="auto">
          <a:xfrm>
            <a:off x="676343" y="734937"/>
            <a:ext cx="8258894" cy="494381"/>
          </a:xfrm>
          <a:prstGeom prst="rect">
            <a:avLst/>
          </a:prstGeom>
          <a:noFill/>
          <a:ln w="9525">
            <a:noFill/>
            <a:miter lim="800000"/>
            <a:headEnd/>
            <a:tailEnd/>
          </a:ln>
        </p:spPr>
        <p:txBody>
          <a:bodyPr vert="horz" wrap="square" lIns="62883" tIns="31440" rIns="62883" bIns="31440" numCol="1" anchor="ctr" anchorCtr="0" compatLnSpc="1">
            <a:prstTxWarp prst="textNoShape">
              <a:avLst/>
            </a:prstTxWarp>
            <a:spAutoFit/>
          </a:bodyPr>
          <a:lstStyle>
            <a:lvl1pPr algn="l" defTabSz="630818" rtl="0" eaLnBrk="0" fontAlgn="base" hangingPunct="0">
              <a:spcBef>
                <a:spcPct val="0"/>
              </a:spcBef>
              <a:spcAft>
                <a:spcPct val="0"/>
              </a:spcAft>
              <a:defRPr sz="3500" b="0" i="0">
                <a:solidFill>
                  <a:schemeClr val="tx1"/>
                </a:solidFill>
                <a:latin typeface="Avenir Light" charset="0"/>
                <a:ea typeface="Avenir Light" charset="0"/>
                <a:cs typeface="Avenir Light" charset="0"/>
              </a:defRPr>
            </a:lvl1pPr>
            <a:lvl2pPr algn="l" defTabSz="630818" rtl="0" eaLnBrk="0" fontAlgn="base" hangingPunct="0">
              <a:spcBef>
                <a:spcPct val="0"/>
              </a:spcBef>
              <a:spcAft>
                <a:spcPct val="0"/>
              </a:spcAft>
              <a:defRPr sz="3800">
                <a:solidFill>
                  <a:srgbClr val="9FAA00"/>
                </a:solidFill>
                <a:latin typeface="Arial" charset="0"/>
              </a:defRPr>
            </a:lvl2pPr>
            <a:lvl3pPr algn="l" defTabSz="630818" rtl="0" eaLnBrk="0" fontAlgn="base" hangingPunct="0">
              <a:spcBef>
                <a:spcPct val="0"/>
              </a:spcBef>
              <a:spcAft>
                <a:spcPct val="0"/>
              </a:spcAft>
              <a:defRPr sz="3800">
                <a:solidFill>
                  <a:srgbClr val="9FAA00"/>
                </a:solidFill>
                <a:latin typeface="Arial" charset="0"/>
              </a:defRPr>
            </a:lvl3pPr>
            <a:lvl4pPr algn="l" defTabSz="630818" rtl="0" eaLnBrk="0" fontAlgn="base" hangingPunct="0">
              <a:spcBef>
                <a:spcPct val="0"/>
              </a:spcBef>
              <a:spcAft>
                <a:spcPct val="0"/>
              </a:spcAft>
              <a:defRPr sz="3800">
                <a:solidFill>
                  <a:srgbClr val="9FAA00"/>
                </a:solidFill>
                <a:latin typeface="Arial" charset="0"/>
              </a:defRPr>
            </a:lvl4pPr>
            <a:lvl5pPr algn="l" defTabSz="630818" rtl="0" eaLnBrk="0" fontAlgn="base" hangingPunct="0">
              <a:spcBef>
                <a:spcPct val="0"/>
              </a:spcBef>
              <a:spcAft>
                <a:spcPct val="0"/>
              </a:spcAft>
              <a:defRPr sz="3800">
                <a:solidFill>
                  <a:srgbClr val="9FAA00"/>
                </a:solidFill>
                <a:latin typeface="Arial" charset="0"/>
              </a:defRPr>
            </a:lvl5pPr>
            <a:lvl6pPr marL="361902" algn="l" defTabSz="630818" rtl="0" fontAlgn="base">
              <a:spcBef>
                <a:spcPct val="0"/>
              </a:spcBef>
              <a:spcAft>
                <a:spcPct val="0"/>
              </a:spcAft>
              <a:defRPr sz="3800">
                <a:solidFill>
                  <a:srgbClr val="9FAA00"/>
                </a:solidFill>
                <a:latin typeface="Arial" charset="0"/>
              </a:defRPr>
            </a:lvl6pPr>
            <a:lvl7pPr marL="723801" algn="l" defTabSz="630818" rtl="0" fontAlgn="base">
              <a:spcBef>
                <a:spcPct val="0"/>
              </a:spcBef>
              <a:spcAft>
                <a:spcPct val="0"/>
              </a:spcAft>
              <a:defRPr sz="3800">
                <a:solidFill>
                  <a:srgbClr val="9FAA00"/>
                </a:solidFill>
                <a:latin typeface="Arial" charset="0"/>
              </a:defRPr>
            </a:lvl7pPr>
            <a:lvl8pPr marL="1085706" algn="l" defTabSz="630818" rtl="0" fontAlgn="base">
              <a:spcBef>
                <a:spcPct val="0"/>
              </a:spcBef>
              <a:spcAft>
                <a:spcPct val="0"/>
              </a:spcAft>
              <a:defRPr sz="3800">
                <a:solidFill>
                  <a:srgbClr val="9FAA00"/>
                </a:solidFill>
                <a:latin typeface="Arial" charset="0"/>
              </a:defRPr>
            </a:lvl8pPr>
            <a:lvl9pPr marL="1447612" algn="l" defTabSz="630818" rtl="0" fontAlgn="base">
              <a:spcBef>
                <a:spcPct val="0"/>
              </a:spcBef>
              <a:spcAft>
                <a:spcPct val="0"/>
              </a:spcAft>
              <a:defRPr sz="3800">
                <a:solidFill>
                  <a:srgbClr val="9FAA00"/>
                </a:solidFill>
                <a:latin typeface="Arial" charset="0"/>
              </a:defRPr>
            </a:lvl9pPr>
          </a:lstStyle>
          <a:p>
            <a:pPr algn="r"/>
            <a:r>
              <a:rPr lang="en-US" sz="2800" kern="0" dirty="0">
                <a:latin typeface="Avenir Light"/>
                <a:cs typeface="Avenir Light"/>
              </a:rPr>
              <a:t>…new </a:t>
            </a:r>
            <a:r>
              <a:rPr lang="en-AU" sz="2800" kern="0" dirty="0">
                <a:latin typeface="Avenir Light"/>
                <a:cs typeface="Avenir Light"/>
              </a:rPr>
              <a:t>possibilities for capturing and using data!</a:t>
            </a:r>
            <a:endParaRPr lang="en-US" sz="2800" kern="0" dirty="0">
              <a:latin typeface="Avenir Light"/>
              <a:cs typeface="Avenir Light"/>
            </a:endParaRPr>
          </a:p>
        </p:txBody>
      </p:sp>
    </p:spTree>
    <p:extLst>
      <p:ext uri="{BB962C8B-B14F-4D97-AF65-F5344CB8AC3E}">
        <p14:creationId xmlns:p14="http://schemas.microsoft.com/office/powerpoint/2010/main" val="1097228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29716-8415-304E-9505-91CD72D66EB2}"/>
              </a:ext>
            </a:extLst>
          </p:cNvPr>
          <p:cNvSpPr>
            <a:spLocks noGrp="1"/>
          </p:cNvSpPr>
          <p:nvPr>
            <p:ph type="title"/>
          </p:nvPr>
        </p:nvSpPr>
        <p:spPr/>
        <p:txBody>
          <a:bodyPr/>
          <a:lstStyle/>
          <a:p>
            <a:r>
              <a:rPr lang="en-AU" dirty="0"/>
              <a:t>exercise: start to build an </a:t>
            </a:r>
            <a:r>
              <a:rPr lang="en-AU" dirty="0" err="1"/>
              <a:t>xAPI</a:t>
            </a:r>
            <a:r>
              <a:rPr lang="en-AU" dirty="0"/>
              <a:t> profile!</a:t>
            </a:r>
          </a:p>
        </p:txBody>
      </p:sp>
      <p:sp>
        <p:nvSpPr>
          <p:cNvPr id="3" name="Content Placeholder 2">
            <a:extLst>
              <a:ext uri="{FF2B5EF4-FFF2-40B4-BE49-F238E27FC236}">
                <a16:creationId xmlns:a16="http://schemas.microsoft.com/office/drawing/2014/main" id="{24CDAF08-0DCE-6340-A19F-D4165BB1E8C7}"/>
              </a:ext>
            </a:extLst>
          </p:cNvPr>
          <p:cNvSpPr>
            <a:spLocks noGrp="1"/>
          </p:cNvSpPr>
          <p:nvPr>
            <p:ph idx="1"/>
          </p:nvPr>
        </p:nvSpPr>
        <p:spPr>
          <a:xfrm>
            <a:off x="345567" y="1090671"/>
            <a:ext cx="8226685" cy="3875410"/>
          </a:xfrm>
        </p:spPr>
        <p:txBody>
          <a:bodyPr/>
          <a:lstStyle/>
          <a:p>
            <a:pPr marL="276448" lvl="1" indent="0" algn="just">
              <a:buNone/>
            </a:pPr>
            <a:r>
              <a:rPr lang="en-AU" i="1" dirty="0"/>
              <a:t>Form into groups of &gt;3 and start to work out how you might define an </a:t>
            </a:r>
            <a:r>
              <a:rPr lang="en-AU" i="1" dirty="0" err="1"/>
              <a:t>xAPI</a:t>
            </a:r>
            <a:r>
              <a:rPr lang="en-AU" i="1" dirty="0"/>
              <a:t> profile</a:t>
            </a:r>
          </a:p>
          <a:p>
            <a:pPr marL="276448" lvl="1" indent="0" algn="just">
              <a:buNone/>
            </a:pPr>
            <a:r>
              <a:rPr lang="en-AU" i="1" dirty="0"/>
              <a:t> </a:t>
            </a:r>
            <a:r>
              <a:rPr lang="en-AU" sz="2000" i="1" dirty="0"/>
              <a:t>(Hint: very helpful resources are here: http://</a:t>
            </a:r>
            <a:r>
              <a:rPr lang="en-AU" sz="2000" i="1" dirty="0" err="1"/>
              <a:t>xapi.vocab.pub</a:t>
            </a:r>
            <a:r>
              <a:rPr lang="en-AU" sz="2000" i="1" dirty="0"/>
              <a:t>/)</a:t>
            </a:r>
            <a:endParaRPr lang="en-AU" dirty="0"/>
          </a:p>
          <a:p>
            <a:pPr marL="0" indent="0">
              <a:spcBef>
                <a:spcPts val="1800"/>
              </a:spcBef>
              <a:buNone/>
            </a:pPr>
            <a:r>
              <a:rPr lang="en-AU" dirty="0"/>
              <a:t>Things you should consider:</a:t>
            </a:r>
          </a:p>
          <a:p>
            <a:pPr marL="457200" indent="-457200">
              <a:buFont typeface="+mj-lt"/>
              <a:buAutoNum type="arabicPeriod"/>
            </a:pPr>
            <a:r>
              <a:rPr lang="en-AU" sz="2000" dirty="0"/>
              <a:t>start from an educationally meaningful concept (what will you do with the data your profile helps you collect?)</a:t>
            </a:r>
          </a:p>
          <a:p>
            <a:pPr marL="457200" indent="-457200">
              <a:buFont typeface="+mj-lt"/>
              <a:buAutoNum type="arabicPeriod"/>
            </a:pPr>
            <a:r>
              <a:rPr lang="en-AU" sz="2000" dirty="0"/>
              <a:t>try to use the same terms interchangeably across </a:t>
            </a:r>
            <a:r>
              <a:rPr lang="en-AU" sz="2000" dirty="0" err="1"/>
              <a:t>xAPI</a:t>
            </a:r>
            <a:r>
              <a:rPr lang="en-AU" sz="2000" dirty="0"/>
              <a:t> and </a:t>
            </a:r>
            <a:r>
              <a:rPr lang="en-AU" sz="2000" dirty="0" err="1"/>
              <a:t>Caliper</a:t>
            </a:r>
            <a:endParaRPr lang="en-AU" sz="2000" dirty="0"/>
          </a:p>
          <a:p>
            <a:pPr marL="457200" indent="-457200">
              <a:buFont typeface="+mj-lt"/>
              <a:buAutoNum type="arabicPeriod"/>
            </a:pPr>
            <a:r>
              <a:rPr lang="en-AU" sz="2000" dirty="0"/>
              <a:t>try to reuse terms that have already been defined in either spec</a:t>
            </a:r>
          </a:p>
          <a:p>
            <a:pPr marL="457200" indent="-457200">
              <a:buFont typeface="+mj-lt"/>
              <a:buAutoNum type="arabicPeriod"/>
            </a:pPr>
            <a:r>
              <a:rPr lang="en-AU" sz="2000" dirty="0"/>
              <a:t>it might help to write out a simple </a:t>
            </a:r>
            <a:r>
              <a:rPr lang="en-AU" sz="2000" dirty="0" err="1"/>
              <a:t>xAPI</a:t>
            </a:r>
            <a:r>
              <a:rPr lang="en-AU" sz="2000" dirty="0"/>
              <a:t> statement first... and then think about what you have to add to it</a:t>
            </a:r>
          </a:p>
        </p:txBody>
      </p:sp>
      <p:sp>
        <p:nvSpPr>
          <p:cNvPr id="4" name="Slide Number Placeholder 3">
            <a:extLst>
              <a:ext uri="{FF2B5EF4-FFF2-40B4-BE49-F238E27FC236}">
                <a16:creationId xmlns:a16="http://schemas.microsoft.com/office/drawing/2014/main" id="{53018F08-8A9B-2A4D-BCEE-3E7832F5040D}"/>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70</a:t>
            </a:fld>
            <a:endParaRPr lang="en-GB">
              <a:solidFill>
                <a:srgbClr val="000000">
                  <a:lumMod val="50000"/>
                  <a:lumOff val="50000"/>
                </a:srgbClr>
              </a:solidFill>
            </a:endParaRPr>
          </a:p>
        </p:txBody>
      </p:sp>
    </p:spTree>
    <p:extLst>
      <p:ext uri="{BB962C8B-B14F-4D97-AF65-F5344CB8AC3E}">
        <p14:creationId xmlns:p14="http://schemas.microsoft.com/office/powerpoint/2010/main" val="28151318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2A776-49AD-584D-B1F7-2A5876277930}"/>
              </a:ext>
            </a:extLst>
          </p:cNvPr>
          <p:cNvSpPr>
            <a:spLocks noGrp="1"/>
          </p:cNvSpPr>
          <p:nvPr>
            <p:ph type="title"/>
          </p:nvPr>
        </p:nvSpPr>
        <p:spPr>
          <a:xfrm>
            <a:off x="345563" y="642197"/>
            <a:ext cx="8258895" cy="602103"/>
          </a:xfrm>
        </p:spPr>
        <p:txBody>
          <a:bodyPr/>
          <a:lstStyle/>
          <a:p>
            <a:r>
              <a:rPr lang="en-AU" dirty="0"/>
              <a:t>section 5: poor data (and how to fix it)</a:t>
            </a:r>
          </a:p>
        </p:txBody>
      </p:sp>
      <p:sp>
        <p:nvSpPr>
          <p:cNvPr id="4" name="Slide Number Placeholder 3">
            <a:extLst>
              <a:ext uri="{FF2B5EF4-FFF2-40B4-BE49-F238E27FC236}">
                <a16:creationId xmlns:a16="http://schemas.microsoft.com/office/drawing/2014/main" id="{2D079280-3CA8-D842-AD07-FE7C5ED2D71C}"/>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71</a:t>
            </a:fld>
            <a:endParaRPr lang="en-GB">
              <a:solidFill>
                <a:srgbClr val="000000">
                  <a:lumMod val="50000"/>
                  <a:lumOff val="50000"/>
                </a:srgbClr>
              </a:solidFill>
            </a:endParaRPr>
          </a:p>
        </p:txBody>
      </p:sp>
      <p:pic>
        <p:nvPicPr>
          <p:cNvPr id="2054" name="Picture 6" descr="https://pbs.twimg.com/media/DP5xFxCVoAAAX2J.jpg">
            <a:extLst>
              <a:ext uri="{FF2B5EF4-FFF2-40B4-BE49-F238E27FC236}">
                <a16:creationId xmlns:a16="http://schemas.microsoft.com/office/drawing/2014/main" id="{BED63EF9-01A1-1A40-9DA8-91FEEBE9A4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051" y="1684035"/>
            <a:ext cx="8912646" cy="2772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6839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static.pexels.com/photos/8717/food-pot-kitchen-cooking.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55"/>
          <a:stretch/>
        </p:blipFill>
        <p:spPr bwMode="auto">
          <a:xfrm>
            <a:off x="-236382" y="1"/>
            <a:ext cx="9422781"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5563" y="358161"/>
            <a:ext cx="4761696" cy="1140712"/>
          </a:xfrm>
        </p:spPr>
        <p:txBody>
          <a:bodyPr/>
          <a:lstStyle/>
          <a:p>
            <a:r>
              <a:rPr lang="en-US" dirty="0">
                <a:solidFill>
                  <a:schemeClr val="bg1"/>
                </a:solidFill>
                <a:latin typeface="Avenir Light"/>
                <a:cs typeface="Avenir Light"/>
              </a:rPr>
              <a:t>data must </a:t>
            </a:r>
            <a:br>
              <a:rPr lang="en-US" dirty="0">
                <a:solidFill>
                  <a:schemeClr val="bg1"/>
                </a:solidFill>
                <a:latin typeface="Avenir Light"/>
                <a:cs typeface="Avenir Light"/>
              </a:rPr>
            </a:br>
            <a:r>
              <a:rPr lang="en-US" dirty="0">
                <a:solidFill>
                  <a:schemeClr val="bg1"/>
                </a:solidFill>
                <a:latin typeface="Avenir Light"/>
                <a:cs typeface="Avenir Light"/>
              </a:rPr>
              <a:t>be cooked with care! </a:t>
            </a:r>
            <a:endParaRPr lang="en-US" sz="2000" dirty="0">
              <a:solidFill>
                <a:schemeClr val="bg1"/>
              </a:solidFill>
              <a:latin typeface="Avenir Light"/>
              <a:cs typeface="Avenir Light"/>
            </a:endParaRPr>
          </a:p>
        </p:txBody>
      </p:sp>
      <p:sp>
        <p:nvSpPr>
          <p:cNvPr id="4" name="Content Placeholder 3"/>
          <p:cNvSpPr>
            <a:spLocks noGrp="1"/>
          </p:cNvSpPr>
          <p:nvPr>
            <p:ph idx="1"/>
          </p:nvPr>
        </p:nvSpPr>
        <p:spPr>
          <a:xfrm>
            <a:off x="345565" y="1690540"/>
            <a:ext cx="8226685" cy="1762421"/>
          </a:xfrm>
        </p:spPr>
        <p:txBody>
          <a:bodyPr/>
          <a:lstStyle/>
          <a:p>
            <a:pPr marL="234944" indent="-234944">
              <a:tabLst>
                <a:tab pos="166684" algn="l"/>
              </a:tabLst>
              <a:defRPr sz="3200" i="1"/>
            </a:pPr>
            <a:r>
              <a:rPr lang="en-US" sz="2400" dirty="0">
                <a:solidFill>
                  <a:schemeClr val="bg1"/>
                </a:solidFill>
                <a:latin typeface="Avenir Light"/>
                <a:cs typeface="Avenir Light"/>
              </a:rPr>
              <a:t>are you capturing all of the relevant data?</a:t>
            </a:r>
          </a:p>
          <a:p>
            <a:pPr marL="234944" indent="-234944">
              <a:tabLst>
                <a:tab pos="166684" algn="l"/>
              </a:tabLst>
              <a:defRPr sz="3200" i="1"/>
            </a:pPr>
            <a:r>
              <a:rPr lang="en-US" sz="2400" dirty="0">
                <a:solidFill>
                  <a:schemeClr val="bg1"/>
                </a:solidFill>
                <a:latin typeface="Avenir Light"/>
                <a:cs typeface="Avenir Light"/>
              </a:rPr>
              <a:t>is what you are collecting even useful? </a:t>
            </a:r>
          </a:p>
          <a:p>
            <a:pPr marL="234944" indent="-234944">
              <a:tabLst>
                <a:tab pos="166684" algn="l"/>
              </a:tabLst>
              <a:defRPr sz="3200" i="1"/>
            </a:pPr>
            <a:r>
              <a:rPr lang="en-US" sz="2400" dirty="0">
                <a:solidFill>
                  <a:schemeClr val="bg1"/>
                </a:solidFill>
                <a:latin typeface="Avenir Light"/>
                <a:cs typeface="Avenir Light"/>
              </a:rPr>
              <a:t>or are you just collecting it because you can?</a:t>
            </a:r>
          </a:p>
          <a:p>
            <a:pPr marL="234944" indent="-234944">
              <a:tabLst>
                <a:tab pos="166684" algn="l"/>
              </a:tabLst>
              <a:defRPr sz="3200" i="1"/>
            </a:pPr>
            <a:r>
              <a:rPr lang="en-US" sz="2400" dirty="0">
                <a:solidFill>
                  <a:schemeClr val="bg1"/>
                </a:solidFill>
                <a:latin typeface="Avenir Light"/>
                <a:cs typeface="Avenir Light"/>
              </a:rPr>
              <a:t>and what metrics are you developing from your data?</a:t>
            </a:r>
            <a:endParaRPr lang="en-US" dirty="0">
              <a:solidFill>
                <a:schemeClr val="bg1"/>
              </a:solidFill>
            </a:endParaRPr>
          </a:p>
        </p:txBody>
      </p:sp>
      <p:sp>
        <p:nvSpPr>
          <p:cNvPr id="3" name="Slide Number Placeholder 2"/>
          <p:cNvSpPr>
            <a:spLocks noGrp="1"/>
          </p:cNvSpPr>
          <p:nvPr>
            <p:ph type="sldNum" sz="quarter" idx="11"/>
          </p:nvPr>
        </p:nvSpPr>
        <p:spPr>
          <a:xfrm>
            <a:off x="8628065" y="4732340"/>
            <a:ext cx="515937" cy="357187"/>
          </a:xfrm>
          <a:prstGeom prst="rect">
            <a:avLst/>
          </a:prstGeom>
        </p:spPr>
        <p:txBody>
          <a:bodyPr/>
          <a:lstStyle/>
          <a:p>
            <a:pPr>
              <a:defRPr/>
            </a:pPr>
            <a:fld id="{25F4F6D3-FBBE-4D5E-B1AA-703C6A29FE10}" type="slidenum">
              <a:rPr lang="en-GB" smtClean="0">
                <a:solidFill>
                  <a:srgbClr val="000000">
                    <a:lumMod val="50000"/>
                    <a:lumOff val="50000"/>
                  </a:srgbClr>
                </a:solidFill>
              </a:rPr>
              <a:pPr>
                <a:defRPr/>
              </a:pPr>
              <a:t>72</a:t>
            </a:fld>
            <a:endParaRPr lang="en-GB">
              <a:solidFill>
                <a:srgbClr val="000000">
                  <a:lumMod val="50000"/>
                  <a:lumOff val="50000"/>
                </a:srgbClr>
              </a:solidFill>
            </a:endParaRPr>
          </a:p>
        </p:txBody>
      </p:sp>
      <p:sp>
        <p:nvSpPr>
          <p:cNvPr id="7" name="TextBox 6"/>
          <p:cNvSpPr txBox="1"/>
          <p:nvPr/>
        </p:nvSpPr>
        <p:spPr>
          <a:xfrm>
            <a:off x="103731" y="4439952"/>
            <a:ext cx="4371278" cy="584775"/>
          </a:xfrm>
          <a:prstGeom prst="rect">
            <a:avLst/>
          </a:prstGeom>
          <a:noFill/>
        </p:spPr>
        <p:txBody>
          <a:bodyPr wrap="square" rtlCol="0">
            <a:spAutoFit/>
          </a:bodyPr>
          <a:lstStyle/>
          <a:p>
            <a:r>
              <a:rPr lang="en-US" sz="1600" dirty="0">
                <a:solidFill>
                  <a:schemeClr val="bg1"/>
                </a:solidFill>
                <a:latin typeface="Avenir Light" charset="0"/>
                <a:ea typeface="Avenir Light" charset="0"/>
                <a:cs typeface="Avenir Light" charset="0"/>
              </a:rPr>
              <a:t>Bowker, G. C. (2005). Memory practices in the sciences (Vol. 205). Cambridge, MA: </a:t>
            </a:r>
            <a:r>
              <a:rPr lang="en-US" sz="1600" dirty="0" err="1">
                <a:solidFill>
                  <a:schemeClr val="bg1"/>
                </a:solidFill>
                <a:latin typeface="Avenir Light" charset="0"/>
                <a:ea typeface="Avenir Light" charset="0"/>
                <a:cs typeface="Avenir Light" charset="0"/>
              </a:rPr>
              <a:t>Mit</a:t>
            </a:r>
            <a:r>
              <a:rPr lang="en-US" sz="1600" dirty="0">
                <a:solidFill>
                  <a:schemeClr val="bg1"/>
                </a:solidFill>
                <a:latin typeface="Avenir Light" charset="0"/>
                <a:ea typeface="Avenir Light" charset="0"/>
                <a:cs typeface="Avenir Light" charset="0"/>
              </a:rPr>
              <a:t> Press.</a:t>
            </a:r>
          </a:p>
        </p:txBody>
      </p:sp>
    </p:spTree>
    <p:extLst>
      <p:ext uri="{BB962C8B-B14F-4D97-AF65-F5344CB8AC3E}">
        <p14:creationId xmlns:p14="http://schemas.microsoft.com/office/powerpoint/2010/main" val="435286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ge result for stop sig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6746" y="36246"/>
            <a:ext cx="5107259" cy="510725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73</a:t>
            </a:fld>
            <a:endParaRPr lang="en-GB">
              <a:solidFill>
                <a:srgbClr val="000000">
                  <a:lumMod val="50000"/>
                  <a:lumOff val="50000"/>
                </a:srgbClr>
              </a:solidFill>
            </a:endParaRPr>
          </a:p>
        </p:txBody>
      </p:sp>
      <p:sp>
        <p:nvSpPr>
          <p:cNvPr id="4" name="Title 1"/>
          <p:cNvSpPr>
            <a:spLocks noGrp="1"/>
          </p:cNvSpPr>
          <p:nvPr>
            <p:ph type="title"/>
          </p:nvPr>
        </p:nvSpPr>
        <p:spPr>
          <a:xfrm>
            <a:off x="345563" y="483604"/>
            <a:ext cx="3819071" cy="2279485"/>
          </a:xfrm>
        </p:spPr>
        <p:txBody>
          <a:bodyPr/>
          <a:lstStyle/>
          <a:p>
            <a:r>
              <a:rPr lang="en-US" sz="3600" dirty="0">
                <a:latin typeface="Avenir Light"/>
                <a:cs typeface="Avenir Light"/>
              </a:rPr>
              <a:t>things can go very wrong with naïve approaches to </a:t>
            </a:r>
            <a:br>
              <a:rPr lang="en-US" sz="3600" dirty="0">
                <a:latin typeface="Avenir Light"/>
                <a:cs typeface="Avenir Light"/>
              </a:rPr>
            </a:br>
            <a:r>
              <a:rPr lang="en-US" sz="3600" dirty="0">
                <a:latin typeface="Avenir Light"/>
                <a:cs typeface="Avenir Light"/>
              </a:rPr>
              <a:t>EdTech</a:t>
            </a:r>
          </a:p>
        </p:txBody>
      </p:sp>
      <p:sp>
        <p:nvSpPr>
          <p:cNvPr id="2" name="Rectangle 1"/>
          <p:cNvSpPr/>
          <p:nvPr/>
        </p:nvSpPr>
        <p:spPr>
          <a:xfrm>
            <a:off x="4482790" y="1224206"/>
            <a:ext cx="4204010" cy="3077766"/>
          </a:xfrm>
          <a:prstGeom prst="rect">
            <a:avLst/>
          </a:prstGeom>
        </p:spPr>
        <p:txBody>
          <a:bodyPr wrap="square">
            <a:spAutoFit/>
          </a:bodyPr>
          <a:lstStyle/>
          <a:p>
            <a:pPr algn="ctr"/>
            <a:r>
              <a:rPr lang="en-US" sz="2200" dirty="0">
                <a:solidFill>
                  <a:schemeClr val="bg1"/>
                </a:solidFill>
                <a:latin typeface="Avenir Light" charset="0"/>
                <a:ea typeface="Avenir Light" charset="0"/>
                <a:cs typeface="Avenir Light" charset="0"/>
              </a:rPr>
              <a:t>‘‘our combination of leaderboards, badges, and competition mechanics do not improve educational outcomes and at worst can harm motivation, satisfaction, and empowerment’’ </a:t>
            </a:r>
          </a:p>
          <a:p>
            <a:pPr algn="ctr"/>
            <a:endParaRPr lang="en-US" sz="2000" dirty="0">
              <a:solidFill>
                <a:schemeClr val="bg1"/>
              </a:solidFill>
              <a:latin typeface="Avenir Light" charset="0"/>
              <a:ea typeface="Avenir Light" charset="0"/>
              <a:cs typeface="Avenir Light" charset="0"/>
            </a:endParaRPr>
          </a:p>
          <a:p>
            <a:pPr algn="ctr"/>
            <a:r>
              <a:rPr lang="en-US" sz="2000" dirty="0">
                <a:solidFill>
                  <a:schemeClr val="bg1"/>
                </a:solidFill>
                <a:latin typeface="Avenir Light" charset="0"/>
                <a:ea typeface="Avenir Light" charset="0"/>
                <a:cs typeface="Avenir Light" charset="0"/>
              </a:rPr>
              <a:t>(</a:t>
            </a:r>
            <a:r>
              <a:rPr lang="en-US" sz="2000" dirty="0" err="1">
                <a:solidFill>
                  <a:schemeClr val="bg1"/>
                </a:solidFill>
                <a:latin typeface="Avenir Light" charset="0"/>
                <a:ea typeface="Avenir Light" charset="0"/>
                <a:cs typeface="Avenir Light" charset="0"/>
              </a:rPr>
              <a:t>Hanus</a:t>
            </a:r>
            <a:r>
              <a:rPr lang="en-US" sz="2000" dirty="0">
                <a:solidFill>
                  <a:schemeClr val="bg1"/>
                </a:solidFill>
                <a:latin typeface="Avenir Light" charset="0"/>
                <a:ea typeface="Avenir Light" charset="0"/>
                <a:cs typeface="Avenir Light" charset="0"/>
              </a:rPr>
              <a:t> and Fox, 2015) </a:t>
            </a:r>
          </a:p>
        </p:txBody>
      </p:sp>
      <p:sp>
        <p:nvSpPr>
          <p:cNvPr id="6" name="TextBox 5"/>
          <p:cNvSpPr txBox="1"/>
          <p:nvPr/>
        </p:nvSpPr>
        <p:spPr>
          <a:xfrm>
            <a:off x="189576" y="3996068"/>
            <a:ext cx="3847170" cy="1015663"/>
          </a:xfrm>
          <a:prstGeom prst="rect">
            <a:avLst/>
          </a:prstGeom>
          <a:noFill/>
        </p:spPr>
        <p:txBody>
          <a:bodyPr wrap="square" rtlCol="0">
            <a:spAutoFit/>
          </a:bodyPr>
          <a:lstStyle/>
          <a:p>
            <a:pPr marL="357179" indent="-347654"/>
            <a:r>
              <a:rPr lang="en-US" sz="1200" dirty="0" err="1">
                <a:latin typeface="Avenir Light" charset="0"/>
                <a:ea typeface="Avenir Light" charset="0"/>
                <a:cs typeface="Avenir Light" charset="0"/>
              </a:rPr>
              <a:t>Hanus</a:t>
            </a:r>
            <a:r>
              <a:rPr lang="en-US" sz="1200" dirty="0">
                <a:latin typeface="Avenir Light" charset="0"/>
                <a:ea typeface="Avenir Light" charset="0"/>
                <a:cs typeface="Avenir Light" charset="0"/>
              </a:rPr>
              <a:t>, M. D., &amp; Fox, J. (2015). Assessing the effects of gamification in the classroom: A longitudinal study of intrinsic motivation, social comparison, satisfaction, effort, and academic performance. Computers &amp; Education, 8, 152–161.</a:t>
            </a:r>
          </a:p>
        </p:txBody>
      </p:sp>
    </p:spTree>
    <p:extLst>
      <p:ext uri="{BB962C8B-B14F-4D97-AF65-F5344CB8AC3E}">
        <p14:creationId xmlns:p14="http://schemas.microsoft.com/office/powerpoint/2010/main" val="19654732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81" y="231205"/>
            <a:ext cx="8258894" cy="602103"/>
          </a:xfrm>
        </p:spPr>
        <p:txBody>
          <a:bodyPr/>
          <a:lstStyle/>
          <a:p>
            <a:r>
              <a:rPr lang="en-US" dirty="0">
                <a:solidFill>
                  <a:schemeClr val="tx1"/>
                </a:solidFill>
                <a:latin typeface="Avenir Light"/>
                <a:cs typeface="Avenir Light"/>
              </a:rPr>
              <a:t>the clicks to constructs problem</a:t>
            </a:r>
          </a:p>
        </p:txBody>
      </p:sp>
      <p:sp>
        <p:nvSpPr>
          <p:cNvPr id="3" name="Slide Number Placeholder 2"/>
          <p:cNvSpPr>
            <a:spLocks noGrp="1"/>
          </p:cNvSpPr>
          <p:nvPr>
            <p:ph type="sldNum" sz="quarter" idx="11"/>
          </p:nvPr>
        </p:nvSpPr>
        <p:spPr>
          <a:xfrm>
            <a:off x="252676" y="4739340"/>
            <a:ext cx="515024" cy="357441"/>
          </a:xfrm>
        </p:spPr>
        <p:txBody>
          <a:bodyPr/>
          <a:lstStyle/>
          <a:p>
            <a:pPr>
              <a:defRPr/>
            </a:pPr>
            <a:fld id="{25F4F6D3-FBBE-4D5E-B1AA-703C6A29FE10}" type="slidenum">
              <a:rPr lang="en-GB" smtClean="0">
                <a:solidFill>
                  <a:schemeClr val="tx1"/>
                </a:solidFill>
              </a:rPr>
              <a:pPr>
                <a:defRPr/>
              </a:pPr>
              <a:t>74</a:t>
            </a:fld>
            <a:endParaRPr lang="en-GB">
              <a:solidFill>
                <a:schemeClr val="tx1"/>
              </a:solidFill>
            </a:endParaRPr>
          </a:p>
        </p:txBody>
      </p:sp>
      <p:sp>
        <p:nvSpPr>
          <p:cNvPr id="4" name="Rectangle 3"/>
          <p:cNvSpPr/>
          <p:nvPr/>
        </p:nvSpPr>
        <p:spPr>
          <a:xfrm>
            <a:off x="119993" y="4169237"/>
            <a:ext cx="9039270" cy="969496"/>
          </a:xfrm>
          <a:prstGeom prst="rect">
            <a:avLst/>
          </a:prstGeom>
        </p:spPr>
        <p:txBody>
          <a:bodyPr wrap="square">
            <a:spAutoFit/>
          </a:bodyPr>
          <a:lstStyle/>
          <a:p>
            <a:pPr marL="712770" lvl="1" indent="-357179">
              <a:buClr>
                <a:schemeClr val="tx1"/>
              </a:buClr>
            </a:pPr>
            <a:r>
              <a:rPr lang="en-AU" sz="1100" dirty="0">
                <a:latin typeface="Avenir Roman" panose="02000503020000020003" pitchFamily="2" charset="0"/>
              </a:rPr>
              <a:t>Buckingham Shum, S., &amp; Crick, R. D. (2016). Learning Analytics for 21st Century Competencies. </a:t>
            </a:r>
            <a:r>
              <a:rPr lang="en-AU" sz="1100" i="1" dirty="0">
                <a:latin typeface="Avenir Roman" panose="02000503020000020003" pitchFamily="2" charset="0"/>
              </a:rPr>
              <a:t>Journal of Learning Analytics</a:t>
            </a:r>
            <a:r>
              <a:rPr lang="en-AU" sz="1100" dirty="0">
                <a:latin typeface="Avenir Roman" panose="02000503020000020003" pitchFamily="2" charset="0"/>
              </a:rPr>
              <a:t>, </a:t>
            </a:r>
            <a:r>
              <a:rPr lang="en-AU" sz="1100" i="1" dirty="0">
                <a:latin typeface="Avenir Roman" panose="02000503020000020003" pitchFamily="2" charset="0"/>
              </a:rPr>
              <a:t>3</a:t>
            </a:r>
            <a:r>
              <a:rPr lang="en-AU" sz="1100" dirty="0">
                <a:latin typeface="Avenir Roman" panose="02000503020000020003" pitchFamily="2" charset="0"/>
              </a:rPr>
              <a:t>(2), 6-21.</a:t>
            </a:r>
            <a:endParaRPr lang="en-US" sz="1100" dirty="0">
              <a:latin typeface="Avenir Roman" panose="02000503020000020003" pitchFamily="2" charset="0"/>
              <a:cs typeface="Avenir Light"/>
            </a:endParaRPr>
          </a:p>
          <a:p>
            <a:pPr marL="712770" lvl="1" indent="-357179">
              <a:buClr>
                <a:schemeClr val="tx1"/>
              </a:buClr>
            </a:pPr>
            <a:r>
              <a:rPr lang="en-US" sz="1100" dirty="0">
                <a:latin typeface="Avenir Roman" panose="02000503020000020003" pitchFamily="2" charset="0"/>
                <a:cs typeface="Avenir Light"/>
              </a:rPr>
              <a:t>Kitto, K., Lupton, M., Davis, K., Waters, Z. (2017). Designing for Student Facing Learning Analytics, Australasian Journal of Educational Technology, 33(5), 152-168. </a:t>
            </a:r>
          </a:p>
          <a:p>
            <a:pPr marL="712770" lvl="1" indent="-357179">
              <a:buClr>
                <a:schemeClr val="tx1"/>
              </a:buClr>
            </a:pPr>
            <a:r>
              <a:rPr lang="en-US" sz="1200" dirty="0" err="1">
                <a:latin typeface="Avenir Roman" panose="02000503020000020003" pitchFamily="2" charset="0"/>
                <a:cs typeface="Avenir Light"/>
              </a:rPr>
              <a:t>McCoach</a:t>
            </a:r>
            <a:r>
              <a:rPr lang="en-US" sz="1200" dirty="0">
                <a:latin typeface="Avenir Roman" panose="02000503020000020003" pitchFamily="2" charset="0"/>
                <a:cs typeface="Avenir Light"/>
              </a:rPr>
              <a:t>, D. B. (2003). SEM Isn't just the Schoolwide Enrichment Model anymore: Structural Equation Modeling (SEM) in gifted education. Journal for the Education of the Gifted, 27(1), 36-61.</a:t>
            </a:r>
          </a:p>
        </p:txBody>
      </p:sp>
      <p:sp>
        <p:nvSpPr>
          <p:cNvPr id="8" name="Content Placeholder 7">
            <a:extLst>
              <a:ext uri="{FF2B5EF4-FFF2-40B4-BE49-F238E27FC236}">
                <a16:creationId xmlns:a16="http://schemas.microsoft.com/office/drawing/2014/main" id="{249B0292-4360-8B47-8BC3-29B6B05F5F01}"/>
              </a:ext>
            </a:extLst>
          </p:cNvPr>
          <p:cNvSpPr>
            <a:spLocks noGrp="1"/>
          </p:cNvSpPr>
          <p:nvPr>
            <p:ph idx="1"/>
          </p:nvPr>
        </p:nvSpPr>
        <p:spPr>
          <a:xfrm>
            <a:off x="356585" y="914400"/>
            <a:ext cx="4711174" cy="3042771"/>
          </a:xfrm>
        </p:spPr>
        <p:txBody>
          <a:bodyPr/>
          <a:lstStyle/>
          <a:p>
            <a:r>
              <a:rPr lang="en-AU" sz="2000" dirty="0"/>
              <a:t>low level clickstream data does not necessarily translate into educationally meaningful information</a:t>
            </a:r>
          </a:p>
          <a:p>
            <a:pPr lvl="1">
              <a:buFont typeface="Arial" panose="020B0604020202020204" pitchFamily="34" charset="0"/>
              <a:buChar char="•"/>
            </a:pPr>
            <a:r>
              <a:rPr lang="en-AU" sz="1600" dirty="0"/>
              <a:t>aggregating it is problematic</a:t>
            </a:r>
          </a:p>
          <a:p>
            <a:pPr lvl="1">
              <a:buFont typeface="Arial" panose="020B0604020202020204" pitchFamily="34" charset="0"/>
              <a:buChar char="•"/>
            </a:pPr>
            <a:r>
              <a:rPr lang="en-AU" sz="1600" dirty="0"/>
              <a:t>brute force analysis is hard (and often yields nothing)</a:t>
            </a:r>
          </a:p>
          <a:p>
            <a:pPr lvl="1">
              <a:buFont typeface="Arial" panose="020B0604020202020204" pitchFamily="34" charset="0"/>
              <a:buChar char="•"/>
            </a:pPr>
            <a:r>
              <a:rPr lang="en-AU" sz="1600" dirty="0"/>
              <a:t>many important educational constructs have no obvious clickstream signature</a:t>
            </a:r>
          </a:p>
          <a:p>
            <a:r>
              <a:rPr lang="en-AU" sz="2000" dirty="0"/>
              <a:t>is the data hard to interpret? or is it just not there?</a:t>
            </a:r>
          </a:p>
        </p:txBody>
      </p:sp>
      <p:pic>
        <p:nvPicPr>
          <p:cNvPr id="1026" name="Picture 2" descr="Figure 2. A latent variable structural equation model of academic achievement.">
            <a:extLst>
              <a:ext uri="{FF2B5EF4-FFF2-40B4-BE49-F238E27FC236}">
                <a16:creationId xmlns:a16="http://schemas.microsoft.com/office/drawing/2014/main" id="{8B063581-34F1-4D4F-BB7C-B8A5C529A9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24118" y="1063387"/>
            <a:ext cx="3778785" cy="310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8707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55DB9-7C5E-1146-A76E-CDE829F7ED8D}"/>
              </a:ext>
            </a:extLst>
          </p:cNvPr>
          <p:cNvSpPr>
            <a:spLocks noGrp="1"/>
          </p:cNvSpPr>
          <p:nvPr>
            <p:ph type="title"/>
          </p:nvPr>
        </p:nvSpPr>
        <p:spPr>
          <a:xfrm>
            <a:off x="345563" y="343419"/>
            <a:ext cx="3741695" cy="3510592"/>
          </a:xfrm>
        </p:spPr>
        <p:txBody>
          <a:bodyPr/>
          <a:lstStyle/>
          <a:p>
            <a:r>
              <a:rPr lang="en-AU" dirty="0"/>
              <a:t>creating data for learning analytics ecosystems </a:t>
            </a:r>
            <a:br>
              <a:rPr lang="en-AU" dirty="0"/>
            </a:br>
            <a:r>
              <a:rPr lang="en-AU" dirty="0"/>
              <a:t> </a:t>
            </a:r>
            <a:br>
              <a:rPr lang="en-AU" dirty="0"/>
            </a:br>
            <a:r>
              <a:rPr lang="en-AU" sz="2800" dirty="0">
                <a:solidFill>
                  <a:schemeClr val="accent3"/>
                </a:solidFill>
              </a:rPr>
              <a:t>an emerging white paper for discussion:</a:t>
            </a:r>
            <a:br>
              <a:rPr lang="en-AU" sz="2800" dirty="0">
                <a:solidFill>
                  <a:schemeClr val="accent3"/>
                </a:solidFill>
              </a:rPr>
            </a:br>
            <a:r>
              <a:rPr lang="en-AU" sz="2800" dirty="0">
                <a:solidFill>
                  <a:schemeClr val="accent3"/>
                </a:solidFill>
              </a:rPr>
              <a:t>https://</a:t>
            </a:r>
            <a:r>
              <a:rPr lang="en-AU" sz="2800" dirty="0" err="1">
                <a:solidFill>
                  <a:schemeClr val="accent3"/>
                </a:solidFill>
              </a:rPr>
              <a:t>bit.ly</a:t>
            </a:r>
            <a:r>
              <a:rPr lang="en-AU" sz="2800" dirty="0">
                <a:solidFill>
                  <a:schemeClr val="accent3"/>
                </a:solidFill>
              </a:rPr>
              <a:t>/2FePfoU</a:t>
            </a:r>
            <a:endParaRPr lang="en-AU" dirty="0">
              <a:solidFill>
                <a:schemeClr val="accent3"/>
              </a:solidFill>
            </a:endParaRPr>
          </a:p>
        </p:txBody>
      </p:sp>
      <p:sp>
        <p:nvSpPr>
          <p:cNvPr id="3" name="Slide Number Placeholder 2">
            <a:extLst>
              <a:ext uri="{FF2B5EF4-FFF2-40B4-BE49-F238E27FC236}">
                <a16:creationId xmlns:a16="http://schemas.microsoft.com/office/drawing/2014/main" id="{2710047D-F8BD-594B-99FA-602F74088AD3}"/>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75</a:t>
            </a:fld>
            <a:endParaRPr lang="en-GB">
              <a:solidFill>
                <a:srgbClr val="000000">
                  <a:lumMod val="50000"/>
                  <a:lumOff val="50000"/>
                </a:srgbClr>
              </a:solidFill>
            </a:endParaRPr>
          </a:p>
        </p:txBody>
      </p:sp>
      <p:pic>
        <p:nvPicPr>
          <p:cNvPr id="8" name="Picture 7">
            <a:extLst>
              <a:ext uri="{FF2B5EF4-FFF2-40B4-BE49-F238E27FC236}">
                <a16:creationId xmlns:a16="http://schemas.microsoft.com/office/drawing/2014/main" id="{EF1C4F95-A3F5-5F46-AAE6-9B64975A7E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307" y="0"/>
            <a:ext cx="3637189" cy="5143500"/>
          </a:xfrm>
          <a:prstGeom prst="rect">
            <a:avLst/>
          </a:prstGeom>
        </p:spPr>
      </p:pic>
    </p:spTree>
    <p:extLst>
      <p:ext uri="{BB962C8B-B14F-4D97-AF65-F5344CB8AC3E}">
        <p14:creationId xmlns:p14="http://schemas.microsoft.com/office/powerpoint/2010/main" val="5491471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AAD9E-ADF3-CD42-8117-B12E14B311F6}"/>
              </a:ext>
            </a:extLst>
          </p:cNvPr>
          <p:cNvSpPr>
            <a:spLocks noGrp="1"/>
          </p:cNvSpPr>
          <p:nvPr>
            <p:ph type="title"/>
          </p:nvPr>
        </p:nvSpPr>
        <p:spPr>
          <a:xfrm>
            <a:off x="345563" y="239688"/>
            <a:ext cx="6484904" cy="1140712"/>
          </a:xfrm>
        </p:spPr>
        <p:txBody>
          <a:bodyPr/>
          <a:lstStyle/>
          <a:p>
            <a:r>
              <a:rPr lang="en-AU" dirty="0"/>
              <a:t>recommendations for procuring useful EdTech products</a:t>
            </a:r>
          </a:p>
        </p:txBody>
      </p:sp>
      <p:sp>
        <p:nvSpPr>
          <p:cNvPr id="3" name="Content Placeholder 2">
            <a:extLst>
              <a:ext uri="{FF2B5EF4-FFF2-40B4-BE49-F238E27FC236}">
                <a16:creationId xmlns:a16="http://schemas.microsoft.com/office/drawing/2014/main" id="{5B103C09-9F29-8F41-9E0D-4286FBD5761B}"/>
              </a:ext>
            </a:extLst>
          </p:cNvPr>
          <p:cNvSpPr>
            <a:spLocks noGrp="1"/>
          </p:cNvSpPr>
          <p:nvPr>
            <p:ph idx="1"/>
          </p:nvPr>
        </p:nvSpPr>
        <p:spPr>
          <a:xfrm>
            <a:off x="345563" y="1562116"/>
            <a:ext cx="8226685" cy="3449036"/>
          </a:xfrm>
        </p:spPr>
        <p:txBody>
          <a:bodyPr/>
          <a:lstStyle/>
          <a:p>
            <a:pPr marL="457200" indent="-457200">
              <a:buFont typeface="+mj-lt"/>
              <a:buAutoNum type="arabicPeriod"/>
            </a:pPr>
            <a:r>
              <a:rPr lang="en-AU" dirty="0"/>
              <a:t>Start with a clear vision and applied project for analytics</a:t>
            </a:r>
          </a:p>
          <a:p>
            <a:pPr marL="457200" indent="-457200">
              <a:buFont typeface="+mj-lt"/>
              <a:buAutoNum type="arabicPeriod"/>
            </a:pPr>
            <a:r>
              <a:rPr lang="en-AU" dirty="0"/>
              <a:t>Require raw data (event-level, streaming) made available outside the application</a:t>
            </a:r>
          </a:p>
          <a:p>
            <a:pPr marL="457200" indent="-457200">
              <a:buFont typeface="+mj-lt"/>
              <a:buAutoNum type="arabicPeriod"/>
            </a:pPr>
            <a:r>
              <a:rPr lang="en-AU" dirty="0"/>
              <a:t>Include analytics experts in the core team to draft tenders and review responses</a:t>
            </a:r>
          </a:p>
          <a:p>
            <a:pPr marL="457200" indent="-457200">
              <a:buFont typeface="+mj-lt"/>
              <a:buAutoNum type="arabicPeriod"/>
            </a:pPr>
            <a:r>
              <a:rPr lang="en-AU" dirty="0"/>
              <a:t>Require best practice implementation of standards</a:t>
            </a:r>
          </a:p>
          <a:p>
            <a:pPr marL="457200" indent="-457200">
              <a:buFont typeface="+mj-lt"/>
              <a:buAutoNum type="arabicPeriod"/>
            </a:pPr>
            <a:r>
              <a:rPr lang="en-AU" dirty="0"/>
              <a:t>Inspect a data sample to ensure useful data is provided</a:t>
            </a:r>
          </a:p>
          <a:p>
            <a:pPr marL="457200" indent="-457200">
              <a:buFont typeface="+mj-lt"/>
              <a:buAutoNum type="arabicPeriod"/>
            </a:pPr>
            <a:r>
              <a:rPr lang="en-AU" dirty="0"/>
              <a:t>Form a bloc to develop an agenda and reduce required effort</a:t>
            </a:r>
          </a:p>
        </p:txBody>
      </p:sp>
      <p:sp>
        <p:nvSpPr>
          <p:cNvPr id="4" name="Slide Number Placeholder 3">
            <a:extLst>
              <a:ext uri="{FF2B5EF4-FFF2-40B4-BE49-F238E27FC236}">
                <a16:creationId xmlns:a16="http://schemas.microsoft.com/office/drawing/2014/main" id="{B5E01E73-7CC8-F04F-8DFB-2DA6991A13E3}"/>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76</a:t>
            </a:fld>
            <a:endParaRPr lang="en-GB">
              <a:solidFill>
                <a:srgbClr val="000000">
                  <a:lumMod val="50000"/>
                  <a:lumOff val="50000"/>
                </a:srgbClr>
              </a:solidFill>
            </a:endParaRPr>
          </a:p>
        </p:txBody>
      </p:sp>
    </p:spTree>
    <p:extLst>
      <p:ext uri="{BB962C8B-B14F-4D97-AF65-F5344CB8AC3E}">
        <p14:creationId xmlns:p14="http://schemas.microsoft.com/office/powerpoint/2010/main" val="33544583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E9B5-BECB-2B4E-B69F-CB1E6CF7699B}"/>
              </a:ext>
            </a:extLst>
          </p:cNvPr>
          <p:cNvSpPr>
            <a:spLocks noGrp="1"/>
          </p:cNvSpPr>
          <p:nvPr>
            <p:ph type="title"/>
          </p:nvPr>
        </p:nvSpPr>
        <p:spPr>
          <a:xfrm>
            <a:off x="329461" y="239688"/>
            <a:ext cx="8258895" cy="1140712"/>
          </a:xfrm>
        </p:spPr>
        <p:txBody>
          <a:bodyPr/>
          <a:lstStyle/>
          <a:p>
            <a:r>
              <a:rPr lang="en-AU" dirty="0"/>
              <a:t>recommendations for EdTech vendors to generate useful data</a:t>
            </a:r>
          </a:p>
        </p:txBody>
      </p:sp>
      <p:sp>
        <p:nvSpPr>
          <p:cNvPr id="3" name="Content Placeholder 2">
            <a:extLst>
              <a:ext uri="{FF2B5EF4-FFF2-40B4-BE49-F238E27FC236}">
                <a16:creationId xmlns:a16="http://schemas.microsoft.com/office/drawing/2014/main" id="{4F165B01-9C2B-2944-9EB3-EFD93D727970}"/>
              </a:ext>
            </a:extLst>
          </p:cNvPr>
          <p:cNvSpPr>
            <a:spLocks noGrp="1"/>
          </p:cNvSpPr>
          <p:nvPr>
            <p:ph idx="1"/>
          </p:nvPr>
        </p:nvSpPr>
        <p:spPr>
          <a:xfrm>
            <a:off x="345567" y="1859572"/>
            <a:ext cx="8226685" cy="2704217"/>
          </a:xfrm>
        </p:spPr>
        <p:txBody>
          <a:bodyPr/>
          <a:lstStyle/>
          <a:p>
            <a:pPr marL="457200" indent="-457200">
              <a:buFont typeface="+mj-lt"/>
              <a:buAutoNum type="arabicPeriod"/>
            </a:pPr>
            <a:r>
              <a:rPr lang="en-AU" dirty="0"/>
              <a:t>Educational use cases should drive data generation and analytics, not technology functionality</a:t>
            </a:r>
          </a:p>
          <a:p>
            <a:pPr marL="457200" indent="-457200">
              <a:buFont typeface="+mj-lt"/>
              <a:buAutoNum type="arabicPeriod"/>
            </a:pPr>
            <a:r>
              <a:rPr lang="en-AU" dirty="0"/>
              <a:t>Follow data standards at best practice level</a:t>
            </a:r>
          </a:p>
          <a:p>
            <a:pPr marL="457200" indent="-457200">
              <a:buFont typeface="+mj-lt"/>
              <a:buAutoNum type="arabicPeriod"/>
            </a:pPr>
            <a:r>
              <a:rPr lang="en-AU" dirty="0"/>
              <a:t>Implement more than REQUIRED</a:t>
            </a:r>
          </a:p>
          <a:p>
            <a:pPr marL="457200" indent="-457200">
              <a:buFont typeface="+mj-lt"/>
              <a:buAutoNum type="arabicPeriod"/>
            </a:pPr>
            <a:r>
              <a:rPr lang="en-AU" dirty="0"/>
              <a:t>Pay attention to your competitors data formats and work towards interoperability with them</a:t>
            </a:r>
          </a:p>
          <a:p>
            <a:pPr marL="457200" indent="-457200">
              <a:buFont typeface="+mj-lt"/>
              <a:buAutoNum type="arabicPeriod"/>
            </a:pPr>
            <a:r>
              <a:rPr lang="en-AU" dirty="0"/>
              <a:t>Prioritize the long term</a:t>
            </a:r>
          </a:p>
        </p:txBody>
      </p:sp>
      <p:sp>
        <p:nvSpPr>
          <p:cNvPr id="4" name="Slide Number Placeholder 3">
            <a:extLst>
              <a:ext uri="{FF2B5EF4-FFF2-40B4-BE49-F238E27FC236}">
                <a16:creationId xmlns:a16="http://schemas.microsoft.com/office/drawing/2014/main" id="{809082C3-2970-0B49-B36C-B0158596DF70}"/>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77</a:t>
            </a:fld>
            <a:endParaRPr lang="en-GB">
              <a:solidFill>
                <a:srgbClr val="000000">
                  <a:lumMod val="50000"/>
                  <a:lumOff val="50000"/>
                </a:srgbClr>
              </a:solidFill>
            </a:endParaRPr>
          </a:p>
        </p:txBody>
      </p:sp>
    </p:spTree>
    <p:extLst>
      <p:ext uri="{BB962C8B-B14F-4D97-AF65-F5344CB8AC3E}">
        <p14:creationId xmlns:p14="http://schemas.microsoft.com/office/powerpoint/2010/main" val="40555671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35BA6-543E-8C43-B8DD-3FBDAE599722}"/>
              </a:ext>
            </a:extLst>
          </p:cNvPr>
          <p:cNvSpPr>
            <a:spLocks noGrp="1"/>
          </p:cNvSpPr>
          <p:nvPr>
            <p:ph type="title"/>
          </p:nvPr>
        </p:nvSpPr>
        <p:spPr>
          <a:xfrm>
            <a:off x="329461" y="330871"/>
            <a:ext cx="8258895" cy="1140712"/>
          </a:xfrm>
        </p:spPr>
        <p:txBody>
          <a:bodyPr/>
          <a:lstStyle/>
          <a:p>
            <a:r>
              <a:rPr lang="en-AU" dirty="0"/>
              <a:t>recommendations for the LA/EDM community</a:t>
            </a:r>
          </a:p>
        </p:txBody>
      </p:sp>
      <p:sp>
        <p:nvSpPr>
          <p:cNvPr id="3" name="Content Placeholder 2">
            <a:extLst>
              <a:ext uri="{FF2B5EF4-FFF2-40B4-BE49-F238E27FC236}">
                <a16:creationId xmlns:a16="http://schemas.microsoft.com/office/drawing/2014/main" id="{AF64BC87-F5D9-8F4C-ADD7-0DEABC683BBF}"/>
              </a:ext>
            </a:extLst>
          </p:cNvPr>
          <p:cNvSpPr>
            <a:spLocks noGrp="1"/>
          </p:cNvSpPr>
          <p:nvPr>
            <p:ph idx="1"/>
          </p:nvPr>
        </p:nvSpPr>
        <p:spPr>
          <a:xfrm>
            <a:off x="345567" y="1859572"/>
            <a:ext cx="8226685" cy="2297952"/>
          </a:xfrm>
        </p:spPr>
        <p:txBody>
          <a:bodyPr/>
          <a:lstStyle/>
          <a:p>
            <a:pPr marL="457200" indent="-457200">
              <a:buFont typeface="+mj-lt"/>
              <a:buAutoNum type="arabicPeriod"/>
            </a:pPr>
            <a:r>
              <a:rPr lang="en-AU" dirty="0"/>
              <a:t>Get involved</a:t>
            </a:r>
          </a:p>
          <a:p>
            <a:pPr marL="457200" indent="-457200">
              <a:buFont typeface="+mj-lt"/>
              <a:buAutoNum type="arabicPeriod"/>
            </a:pPr>
            <a:r>
              <a:rPr lang="en-AU" dirty="0"/>
              <a:t>Doing your own thing is easier at first… but hurts us all over time</a:t>
            </a:r>
          </a:p>
          <a:p>
            <a:pPr marL="457200" indent="-457200">
              <a:buFont typeface="+mj-lt"/>
              <a:buAutoNum type="arabicPeriod"/>
            </a:pPr>
            <a:r>
              <a:rPr lang="en-AU" dirty="0"/>
              <a:t>Think about how to scale your research from the outset</a:t>
            </a:r>
          </a:p>
          <a:p>
            <a:pPr marL="457200" indent="-457200">
              <a:buFont typeface="+mj-lt"/>
              <a:buAutoNum type="arabicPeriod"/>
            </a:pPr>
            <a:r>
              <a:rPr lang="en-AU" dirty="0"/>
              <a:t>We need a scientific community driving standards development</a:t>
            </a:r>
          </a:p>
        </p:txBody>
      </p:sp>
      <p:sp>
        <p:nvSpPr>
          <p:cNvPr id="4" name="Slide Number Placeholder 3">
            <a:extLst>
              <a:ext uri="{FF2B5EF4-FFF2-40B4-BE49-F238E27FC236}">
                <a16:creationId xmlns:a16="http://schemas.microsoft.com/office/drawing/2014/main" id="{F3EE6749-C716-A542-8019-6BFF160582AE}"/>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78</a:t>
            </a:fld>
            <a:endParaRPr lang="en-GB">
              <a:solidFill>
                <a:srgbClr val="000000">
                  <a:lumMod val="50000"/>
                  <a:lumOff val="50000"/>
                </a:srgbClr>
              </a:solidFill>
            </a:endParaRPr>
          </a:p>
        </p:txBody>
      </p:sp>
    </p:spTree>
    <p:extLst>
      <p:ext uri="{BB962C8B-B14F-4D97-AF65-F5344CB8AC3E}">
        <p14:creationId xmlns:p14="http://schemas.microsoft.com/office/powerpoint/2010/main" val="12145222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F5E8-B232-0D43-BC4A-5FED93B8C68F}"/>
              </a:ext>
            </a:extLst>
          </p:cNvPr>
          <p:cNvSpPr>
            <a:spLocks noGrp="1"/>
          </p:cNvSpPr>
          <p:nvPr>
            <p:ph type="title"/>
          </p:nvPr>
        </p:nvSpPr>
        <p:spPr>
          <a:xfrm>
            <a:off x="329448" y="149368"/>
            <a:ext cx="8258895" cy="1140712"/>
          </a:xfrm>
        </p:spPr>
        <p:txBody>
          <a:bodyPr/>
          <a:lstStyle/>
          <a:p>
            <a:r>
              <a:rPr lang="en-AU" dirty="0"/>
              <a:t>your architecture is more important than you can  imagine when you start</a:t>
            </a:r>
          </a:p>
        </p:txBody>
      </p:sp>
      <p:sp>
        <p:nvSpPr>
          <p:cNvPr id="4" name="Content Placeholder 3">
            <a:extLst>
              <a:ext uri="{FF2B5EF4-FFF2-40B4-BE49-F238E27FC236}">
                <a16:creationId xmlns:a16="http://schemas.microsoft.com/office/drawing/2014/main" id="{BF047C03-B351-EE48-BC1F-D0B5B6A7472C}"/>
              </a:ext>
            </a:extLst>
          </p:cNvPr>
          <p:cNvSpPr>
            <a:spLocks noGrp="1"/>
          </p:cNvSpPr>
          <p:nvPr>
            <p:ph idx="1"/>
          </p:nvPr>
        </p:nvSpPr>
        <p:spPr>
          <a:xfrm>
            <a:off x="345563" y="1347952"/>
            <a:ext cx="8226685" cy="402048"/>
          </a:xfrm>
        </p:spPr>
        <p:txBody>
          <a:bodyPr/>
          <a:lstStyle/>
          <a:p>
            <a:pPr marL="0" indent="0">
              <a:buNone/>
            </a:pPr>
            <a:r>
              <a:rPr lang="en-AU" dirty="0"/>
              <a:t>(some LA ecosystem architectures currently in use)</a:t>
            </a:r>
          </a:p>
        </p:txBody>
      </p:sp>
      <p:sp>
        <p:nvSpPr>
          <p:cNvPr id="3" name="Slide Number Placeholder 2">
            <a:extLst>
              <a:ext uri="{FF2B5EF4-FFF2-40B4-BE49-F238E27FC236}">
                <a16:creationId xmlns:a16="http://schemas.microsoft.com/office/drawing/2014/main" id="{6F18850B-0702-2143-87A0-BC4836F0A84B}"/>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79</a:t>
            </a:fld>
            <a:endParaRPr lang="en-GB">
              <a:solidFill>
                <a:srgbClr val="000000">
                  <a:lumMod val="50000"/>
                  <a:lumOff val="50000"/>
                </a:srgbClr>
              </a:solidFill>
            </a:endParaRPr>
          </a:p>
        </p:txBody>
      </p:sp>
      <p:pic>
        <p:nvPicPr>
          <p:cNvPr id="5" name="Picture 2" descr="Overview of architecture, showing suppliers">
            <a:extLst>
              <a:ext uri="{FF2B5EF4-FFF2-40B4-BE49-F238E27FC236}">
                <a16:creationId xmlns:a16="http://schemas.microsoft.com/office/drawing/2014/main" id="{EC19994C-B571-6A44-905A-99C4E069DD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051" y="2209920"/>
            <a:ext cx="3953452" cy="26641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pereo Learning Analitics Diagram">
            <a:extLst>
              <a:ext uri="{FF2B5EF4-FFF2-40B4-BE49-F238E27FC236}">
                <a16:creationId xmlns:a16="http://schemas.microsoft.com/office/drawing/2014/main" id="{2CFEFFD9-0AE4-1142-AA58-910D09805E4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69456" y="2209920"/>
            <a:ext cx="4699522" cy="268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739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3CEEF"/>
        </a:solidFill>
        <a:effectLst/>
      </p:bgPr>
    </p:bg>
    <p:spTree>
      <p:nvGrpSpPr>
        <p:cNvPr id="1" name=""/>
        <p:cNvGrpSpPr/>
        <p:nvPr/>
      </p:nvGrpSpPr>
      <p:grpSpPr>
        <a:xfrm>
          <a:off x="0" y="0"/>
          <a:ext cx="0" cy="0"/>
          <a:chOff x="0" y="0"/>
          <a:chExt cx="0" cy="0"/>
        </a:xfrm>
      </p:grpSpPr>
      <p:pic>
        <p:nvPicPr>
          <p:cNvPr id="1026" name="Picture 2" descr="http://www.elearning.ac.uk/mle/susie_new.gif">
            <a:extLst>
              <a:ext uri="{FF2B5EF4-FFF2-40B4-BE49-F238E27FC236}">
                <a16:creationId xmlns:a16="http://schemas.microsoft.com/office/drawing/2014/main" id="{C53B3105-41CD-E840-B39D-08B692A7D7E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1500" y="0"/>
            <a:ext cx="7302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ACD2DD-C29A-7D45-8BED-414DC6843478}"/>
              </a:ext>
            </a:extLst>
          </p:cNvPr>
          <p:cNvSpPr>
            <a:spLocks noGrp="1"/>
          </p:cNvSpPr>
          <p:nvPr>
            <p:ph type="title"/>
          </p:nvPr>
        </p:nvSpPr>
        <p:spPr>
          <a:xfrm>
            <a:off x="220255" y="141857"/>
            <a:ext cx="1443294" cy="2679595"/>
          </a:xfrm>
        </p:spPr>
        <p:txBody>
          <a:bodyPr/>
          <a:lstStyle/>
          <a:p>
            <a:r>
              <a:rPr lang="en-US" sz="3400" dirty="0">
                <a:solidFill>
                  <a:schemeClr val="bg1"/>
                </a:solidFill>
              </a:rPr>
              <a:t>but does that matter to us?  </a:t>
            </a:r>
          </a:p>
        </p:txBody>
      </p:sp>
      <p:sp>
        <p:nvSpPr>
          <p:cNvPr id="3" name="Slide Number Placeholder 2">
            <a:extLst>
              <a:ext uri="{FF2B5EF4-FFF2-40B4-BE49-F238E27FC236}">
                <a16:creationId xmlns:a16="http://schemas.microsoft.com/office/drawing/2014/main" id="{E6B69D22-228E-6A4E-A31E-B97203E59125}"/>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8</a:t>
            </a:fld>
            <a:endParaRPr lang="en-GB">
              <a:solidFill>
                <a:srgbClr val="000000">
                  <a:lumMod val="50000"/>
                  <a:lumOff val="50000"/>
                </a:srgbClr>
              </a:solidFill>
            </a:endParaRPr>
          </a:p>
        </p:txBody>
      </p:sp>
    </p:spTree>
    <p:extLst>
      <p:ext uri="{BB962C8B-B14F-4D97-AF65-F5344CB8AC3E}">
        <p14:creationId xmlns:p14="http://schemas.microsoft.com/office/powerpoint/2010/main" val="8412546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C6C0-B3A4-9B42-826F-703ACE2808F4}"/>
              </a:ext>
            </a:extLst>
          </p:cNvPr>
          <p:cNvSpPr>
            <a:spLocks noGrp="1"/>
          </p:cNvSpPr>
          <p:nvPr>
            <p:ph type="title"/>
          </p:nvPr>
        </p:nvSpPr>
        <p:spPr>
          <a:xfrm>
            <a:off x="244969" y="403215"/>
            <a:ext cx="8730642" cy="524724"/>
          </a:xfrm>
        </p:spPr>
        <p:txBody>
          <a:bodyPr/>
          <a:lstStyle/>
          <a:p>
            <a:r>
              <a:rPr lang="en-US" dirty="0"/>
              <a:t>loose couplings need to become the norm</a:t>
            </a:r>
          </a:p>
        </p:txBody>
      </p:sp>
      <p:sp>
        <p:nvSpPr>
          <p:cNvPr id="4" name="Slide Number Placeholder 3">
            <a:extLst>
              <a:ext uri="{FF2B5EF4-FFF2-40B4-BE49-F238E27FC236}">
                <a16:creationId xmlns:a16="http://schemas.microsoft.com/office/drawing/2014/main" id="{21EDA37A-47F7-5047-9C1C-E113F3885F5E}"/>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80</a:t>
            </a:fld>
            <a:endParaRPr lang="en-GB">
              <a:solidFill>
                <a:srgbClr val="000000">
                  <a:lumMod val="50000"/>
                  <a:lumOff val="50000"/>
                </a:srgbClr>
              </a:solidFill>
            </a:endParaRPr>
          </a:p>
        </p:txBody>
      </p:sp>
      <p:sp>
        <p:nvSpPr>
          <p:cNvPr id="5" name="Rectangle 4">
            <a:extLst>
              <a:ext uri="{FF2B5EF4-FFF2-40B4-BE49-F238E27FC236}">
                <a16:creationId xmlns:a16="http://schemas.microsoft.com/office/drawing/2014/main" id="{B428BFDE-9DD2-424A-911A-54F40EDB911A}"/>
              </a:ext>
            </a:extLst>
          </p:cNvPr>
          <p:cNvSpPr/>
          <p:nvPr/>
        </p:nvSpPr>
        <p:spPr>
          <a:xfrm>
            <a:off x="1278247" y="4260888"/>
            <a:ext cx="7697364" cy="369332"/>
          </a:xfrm>
          <a:prstGeom prst="rect">
            <a:avLst/>
          </a:prstGeom>
        </p:spPr>
        <p:txBody>
          <a:bodyPr wrap="none">
            <a:spAutoFit/>
          </a:bodyPr>
          <a:lstStyle/>
          <a:p>
            <a:r>
              <a:rPr lang="en-US" dirty="0">
                <a:latin typeface="Avenir Light" panose="020B0402020203020204" pitchFamily="34" charset="77"/>
              </a:rPr>
              <a:t>https://</a:t>
            </a:r>
            <a:r>
              <a:rPr lang="en-US" dirty="0" err="1">
                <a:latin typeface="Avenir Light" panose="020B0402020203020204" pitchFamily="34" charset="77"/>
              </a:rPr>
              <a:t>edutechnica.com</a:t>
            </a:r>
            <a:r>
              <a:rPr lang="en-US" dirty="0">
                <a:latin typeface="Avenir Light" panose="020B0402020203020204" pitchFamily="34" charset="77"/>
              </a:rPr>
              <a:t>/2015/06/09/flipping-the-model-the-campus-</a:t>
            </a:r>
            <a:r>
              <a:rPr lang="en-US" dirty="0" err="1">
                <a:latin typeface="Avenir Light" panose="020B0402020203020204" pitchFamily="34" charset="77"/>
              </a:rPr>
              <a:t>api</a:t>
            </a:r>
            <a:r>
              <a:rPr lang="en-US" dirty="0">
                <a:latin typeface="Avenir Light" panose="020B0402020203020204" pitchFamily="34" charset="77"/>
              </a:rPr>
              <a:t>/</a:t>
            </a:r>
          </a:p>
        </p:txBody>
      </p:sp>
      <p:pic>
        <p:nvPicPr>
          <p:cNvPr id="7" name="Picture 6">
            <a:extLst>
              <a:ext uri="{FF2B5EF4-FFF2-40B4-BE49-F238E27FC236}">
                <a16:creationId xmlns:a16="http://schemas.microsoft.com/office/drawing/2014/main" id="{DEF8DA26-69E3-724D-A140-4DB12DB515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5563" y="1410919"/>
            <a:ext cx="3496360" cy="2840326"/>
          </a:xfrm>
          <a:prstGeom prst="rect">
            <a:avLst/>
          </a:prstGeom>
        </p:spPr>
      </p:pic>
      <p:pic>
        <p:nvPicPr>
          <p:cNvPr id="9" name="Picture 8">
            <a:extLst>
              <a:ext uri="{FF2B5EF4-FFF2-40B4-BE49-F238E27FC236}">
                <a16:creationId xmlns:a16="http://schemas.microsoft.com/office/drawing/2014/main" id="{1FF184C3-5691-9748-AA96-E5CCDCD9BD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4345" y="1410919"/>
            <a:ext cx="3831281" cy="2774117"/>
          </a:xfrm>
          <a:prstGeom prst="rect">
            <a:avLst/>
          </a:prstGeom>
        </p:spPr>
      </p:pic>
      <p:sp>
        <p:nvSpPr>
          <p:cNvPr id="10" name="TextBox 9">
            <a:extLst>
              <a:ext uri="{FF2B5EF4-FFF2-40B4-BE49-F238E27FC236}">
                <a16:creationId xmlns:a16="http://schemas.microsoft.com/office/drawing/2014/main" id="{4490D322-9E4A-C04B-8368-BDE4AD573928}"/>
              </a:ext>
            </a:extLst>
          </p:cNvPr>
          <p:cNvSpPr txBox="1"/>
          <p:nvPr/>
        </p:nvSpPr>
        <p:spPr>
          <a:xfrm>
            <a:off x="4178817" y="2359961"/>
            <a:ext cx="554960" cy="461665"/>
          </a:xfrm>
          <a:prstGeom prst="rect">
            <a:avLst/>
          </a:prstGeom>
          <a:noFill/>
        </p:spPr>
        <p:txBody>
          <a:bodyPr wrap="none" rtlCol="0">
            <a:spAutoFit/>
          </a:bodyPr>
          <a:lstStyle/>
          <a:p>
            <a:r>
              <a:rPr lang="en-US" sz="2400" dirty="0">
                <a:latin typeface="Calibri"/>
                <a:cs typeface="Calibri"/>
              </a:rPr>
              <a:t>OR</a:t>
            </a:r>
          </a:p>
        </p:txBody>
      </p:sp>
    </p:spTree>
    <p:extLst>
      <p:ext uri="{BB962C8B-B14F-4D97-AF65-F5344CB8AC3E}">
        <p14:creationId xmlns:p14="http://schemas.microsoft.com/office/powerpoint/2010/main" val="16864398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813C-061A-054A-B484-12B450D2EEC7}"/>
              </a:ext>
            </a:extLst>
          </p:cNvPr>
          <p:cNvSpPr>
            <a:spLocks noGrp="1"/>
          </p:cNvSpPr>
          <p:nvPr>
            <p:ph type="title"/>
          </p:nvPr>
        </p:nvSpPr>
        <p:spPr>
          <a:xfrm>
            <a:off x="345554" y="226087"/>
            <a:ext cx="8258895" cy="602103"/>
          </a:xfrm>
        </p:spPr>
        <p:txBody>
          <a:bodyPr/>
          <a:lstStyle/>
          <a:p>
            <a:r>
              <a:rPr lang="en-AU" dirty="0"/>
              <a:t>one that I am working on at UTS</a:t>
            </a:r>
          </a:p>
        </p:txBody>
      </p:sp>
      <p:sp>
        <p:nvSpPr>
          <p:cNvPr id="4" name="Slide Number Placeholder 3">
            <a:extLst>
              <a:ext uri="{FF2B5EF4-FFF2-40B4-BE49-F238E27FC236}">
                <a16:creationId xmlns:a16="http://schemas.microsoft.com/office/drawing/2014/main" id="{9C08D7F1-BF02-8E47-A9E7-26C1D503C694}"/>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81</a:t>
            </a:fld>
            <a:endParaRPr lang="en-GB">
              <a:solidFill>
                <a:srgbClr val="000000">
                  <a:lumMod val="50000"/>
                  <a:lumOff val="50000"/>
                </a:srgbClr>
              </a:solidFill>
            </a:endParaRPr>
          </a:p>
        </p:txBody>
      </p:sp>
      <p:sp>
        <p:nvSpPr>
          <p:cNvPr id="3" name="TextBox 2">
            <a:extLst>
              <a:ext uri="{FF2B5EF4-FFF2-40B4-BE49-F238E27FC236}">
                <a16:creationId xmlns:a16="http://schemas.microsoft.com/office/drawing/2014/main" id="{1EF0065F-EFEB-2141-BB78-EF546A3F58F0}"/>
              </a:ext>
            </a:extLst>
          </p:cNvPr>
          <p:cNvSpPr txBox="1"/>
          <p:nvPr/>
        </p:nvSpPr>
        <p:spPr>
          <a:xfrm>
            <a:off x="2803917" y="4675365"/>
            <a:ext cx="6009466" cy="338554"/>
          </a:xfrm>
          <a:prstGeom prst="rect">
            <a:avLst/>
          </a:prstGeom>
          <a:noFill/>
        </p:spPr>
        <p:txBody>
          <a:bodyPr wrap="none" rtlCol="0">
            <a:spAutoFit/>
          </a:bodyPr>
          <a:lstStyle/>
          <a:p>
            <a:r>
              <a:rPr lang="en-AU" sz="1600" dirty="0">
                <a:latin typeface="Avenir Light" panose="020B0402020203020204" pitchFamily="34" charset="77"/>
                <a:cs typeface="Calibri"/>
                <a:hlinkClick r:id="rId2">
                  <a:extLst>
                    <a:ext uri="{A12FA001-AC4F-418D-AE19-62706E023703}">
                      <ahyp:hlinkClr xmlns:ahyp="http://schemas.microsoft.com/office/drawing/2018/hyperlinkcolor" val="tx"/>
                    </a:ext>
                  </a:extLst>
                </a:hlinkClick>
              </a:rPr>
              <a:t>http://www.beyondlms.org/tools/LA-API/</a:t>
            </a:r>
            <a:r>
              <a:rPr lang="en-AU" sz="1600" dirty="0">
                <a:latin typeface="Avenir Light" panose="020B0402020203020204" pitchFamily="34" charset="77"/>
                <a:cs typeface="Calibri"/>
              </a:rPr>
              <a:t> has more  information</a:t>
            </a:r>
            <a:r>
              <a:rPr lang="en-AU" sz="1600" dirty="0">
                <a:solidFill>
                  <a:schemeClr val="tx1">
                    <a:lumMod val="50000"/>
                    <a:lumOff val="50000"/>
                  </a:schemeClr>
                </a:solidFill>
                <a:latin typeface="Avenir Light" panose="020B0402020203020204" pitchFamily="34" charset="77"/>
                <a:cs typeface="Calibri"/>
              </a:rPr>
              <a:t> </a:t>
            </a:r>
          </a:p>
        </p:txBody>
      </p:sp>
      <p:pic>
        <p:nvPicPr>
          <p:cNvPr id="8" name="Picture 7">
            <a:extLst>
              <a:ext uri="{FF2B5EF4-FFF2-40B4-BE49-F238E27FC236}">
                <a16:creationId xmlns:a16="http://schemas.microsoft.com/office/drawing/2014/main" id="{93B691FF-74AF-C44C-AE9E-A2D7D7397AA6}"/>
              </a:ext>
            </a:extLst>
          </p:cNvPr>
          <p:cNvPicPr>
            <a:picLocks noChangeAspect="1"/>
          </p:cNvPicPr>
          <p:nvPr/>
        </p:nvPicPr>
        <p:blipFill>
          <a:blip r:embed="rId3"/>
          <a:stretch>
            <a:fillRect/>
          </a:stretch>
        </p:blipFill>
        <p:spPr>
          <a:xfrm>
            <a:off x="567185" y="1111345"/>
            <a:ext cx="8037264" cy="3318612"/>
          </a:xfrm>
          <a:prstGeom prst="rect">
            <a:avLst/>
          </a:prstGeom>
        </p:spPr>
      </p:pic>
    </p:spTree>
    <p:extLst>
      <p:ext uri="{BB962C8B-B14F-4D97-AF65-F5344CB8AC3E}">
        <p14:creationId xmlns:p14="http://schemas.microsoft.com/office/powerpoint/2010/main" val="40955526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9AB9AC-80CA-5544-84A8-41F111B41B4E}"/>
              </a:ext>
            </a:extLst>
          </p:cNvPr>
          <p:cNvPicPr>
            <a:picLocks noChangeAspect="1"/>
          </p:cNvPicPr>
          <p:nvPr/>
        </p:nvPicPr>
        <p:blipFill rotWithShape="1">
          <a:blip r:embed="rId2" cstate="email">
            <a:alphaModFix amt="45000"/>
            <a:extLst>
              <a:ext uri="{28A0092B-C50C-407E-A947-70E740481C1C}">
                <a14:useLocalDpi xmlns:a14="http://schemas.microsoft.com/office/drawing/2010/main"/>
              </a:ext>
            </a:extLst>
          </a:blip>
          <a:srcRect/>
          <a:stretch/>
        </p:blipFill>
        <p:spPr>
          <a:xfrm>
            <a:off x="0" y="0"/>
            <a:ext cx="9144000" cy="5091667"/>
          </a:xfrm>
          <a:prstGeom prst="rect">
            <a:avLst/>
          </a:prstGeom>
        </p:spPr>
      </p:pic>
      <p:sp>
        <p:nvSpPr>
          <p:cNvPr id="2" name="Title 1">
            <a:extLst>
              <a:ext uri="{FF2B5EF4-FFF2-40B4-BE49-F238E27FC236}">
                <a16:creationId xmlns:a16="http://schemas.microsoft.com/office/drawing/2014/main" id="{16C7906F-43D4-4940-8AB4-63C9E059A0E7}"/>
              </a:ext>
            </a:extLst>
          </p:cNvPr>
          <p:cNvSpPr>
            <a:spLocks noGrp="1"/>
          </p:cNvSpPr>
          <p:nvPr>
            <p:ph type="title"/>
          </p:nvPr>
        </p:nvSpPr>
        <p:spPr/>
        <p:txBody>
          <a:bodyPr/>
          <a:lstStyle/>
          <a:p>
            <a:r>
              <a:rPr lang="en-US" dirty="0"/>
              <a:t>does </a:t>
            </a:r>
            <a:r>
              <a:rPr lang="en-US" dirty="0" err="1"/>
              <a:t>graphQL</a:t>
            </a:r>
            <a:r>
              <a:rPr lang="en-US" dirty="0"/>
              <a:t> help us? (I think yes!)</a:t>
            </a:r>
          </a:p>
        </p:txBody>
      </p:sp>
      <p:sp>
        <p:nvSpPr>
          <p:cNvPr id="3" name="Content Placeholder 2">
            <a:extLst>
              <a:ext uri="{FF2B5EF4-FFF2-40B4-BE49-F238E27FC236}">
                <a16:creationId xmlns:a16="http://schemas.microsoft.com/office/drawing/2014/main" id="{5A138653-7FDE-4745-89EA-D666FB424BFF}"/>
              </a:ext>
            </a:extLst>
          </p:cNvPr>
          <p:cNvSpPr>
            <a:spLocks noGrp="1"/>
          </p:cNvSpPr>
          <p:nvPr>
            <p:ph idx="1"/>
          </p:nvPr>
        </p:nvSpPr>
        <p:spPr>
          <a:xfrm>
            <a:off x="345554" y="1395244"/>
            <a:ext cx="8478944" cy="2771928"/>
          </a:xfrm>
        </p:spPr>
        <p:txBody>
          <a:bodyPr/>
          <a:lstStyle/>
          <a:p>
            <a:pPr marL="0" indent="0">
              <a:buNone/>
            </a:pPr>
            <a:r>
              <a:rPr lang="en-US" sz="2000" dirty="0" err="1"/>
              <a:t>GraphQL</a:t>
            </a:r>
            <a:r>
              <a:rPr lang="en-US" sz="2000" dirty="0"/>
              <a:t> is a query language that enables an abstraction of server-side API calls under a single neat wrapper, instead of to multiple endpoints…</a:t>
            </a:r>
          </a:p>
          <a:p>
            <a:r>
              <a:rPr lang="en-US" sz="2000" dirty="0"/>
              <a:t>efficient data retrieval - LA applications need to be mobile friendly</a:t>
            </a:r>
          </a:p>
          <a:p>
            <a:r>
              <a:rPr lang="en-US" sz="2000" dirty="0"/>
              <a:t>flexible - many different applications will need access to student data </a:t>
            </a:r>
          </a:p>
          <a:p>
            <a:r>
              <a:rPr lang="en-US" sz="2000" dirty="0"/>
              <a:t>strongly typed - clearly defines how the client can access the data, so acts as an intermediate layer between back end complex infrastructure and front end user interfaces</a:t>
            </a:r>
          </a:p>
          <a:p>
            <a:r>
              <a:rPr lang="en-US" sz="2000" dirty="0"/>
              <a:t>extensible – enables ongoing addition of LA services as necessary</a:t>
            </a:r>
          </a:p>
        </p:txBody>
      </p:sp>
      <p:sp>
        <p:nvSpPr>
          <p:cNvPr id="4" name="Slide Number Placeholder 3">
            <a:extLst>
              <a:ext uri="{FF2B5EF4-FFF2-40B4-BE49-F238E27FC236}">
                <a16:creationId xmlns:a16="http://schemas.microsoft.com/office/drawing/2014/main" id="{3427920D-85A6-7645-99DB-066D0DCE9FF0}"/>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82</a:t>
            </a:fld>
            <a:endParaRPr lang="en-GB">
              <a:solidFill>
                <a:srgbClr val="000000">
                  <a:lumMod val="50000"/>
                  <a:lumOff val="50000"/>
                </a:srgbClr>
              </a:solidFill>
            </a:endParaRPr>
          </a:p>
        </p:txBody>
      </p:sp>
    </p:spTree>
    <p:extLst>
      <p:ext uri="{BB962C8B-B14F-4D97-AF65-F5344CB8AC3E}">
        <p14:creationId xmlns:p14="http://schemas.microsoft.com/office/powerpoint/2010/main" val="34334520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E28261-EC65-DE41-8039-6A570E16D5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691231E2-F84D-534C-944C-63B6CD7DB6BE}"/>
              </a:ext>
            </a:extLst>
          </p:cNvPr>
          <p:cNvSpPr/>
          <p:nvPr/>
        </p:nvSpPr>
        <p:spPr bwMode="auto">
          <a:xfrm>
            <a:off x="1" y="0"/>
            <a:ext cx="9144000" cy="5143500"/>
          </a:xfrm>
          <a:prstGeom prst="rect">
            <a:avLst/>
          </a:prstGeom>
          <a:solidFill>
            <a:schemeClr val="tx1">
              <a:alpha val="3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AU" sz="3000" b="0" i="0" u="none" strike="noStrike" cap="none" normalizeH="0" baseline="0">
              <a:ln>
                <a:noFill/>
              </a:ln>
              <a:solidFill>
                <a:srgbClr val="E3284A"/>
              </a:solidFill>
              <a:effectLst/>
              <a:latin typeface="Arial" charset="0"/>
            </a:endParaRPr>
          </a:p>
        </p:txBody>
      </p:sp>
      <p:sp>
        <p:nvSpPr>
          <p:cNvPr id="2" name="Title 1">
            <a:extLst>
              <a:ext uri="{FF2B5EF4-FFF2-40B4-BE49-F238E27FC236}">
                <a16:creationId xmlns:a16="http://schemas.microsoft.com/office/drawing/2014/main" id="{DF33A72F-2BE8-F042-AD3F-E67513BE6EB7}"/>
              </a:ext>
            </a:extLst>
          </p:cNvPr>
          <p:cNvSpPr>
            <a:spLocks noGrp="1"/>
          </p:cNvSpPr>
          <p:nvPr>
            <p:ph type="title"/>
          </p:nvPr>
        </p:nvSpPr>
        <p:spPr/>
        <p:txBody>
          <a:bodyPr/>
          <a:lstStyle/>
          <a:p>
            <a:r>
              <a:rPr lang="en-AU" dirty="0">
                <a:solidFill>
                  <a:schemeClr val="bg1"/>
                </a:solidFill>
              </a:rPr>
              <a:t>in summary… </a:t>
            </a:r>
          </a:p>
        </p:txBody>
      </p:sp>
      <p:sp>
        <p:nvSpPr>
          <p:cNvPr id="3" name="Content Placeholder 2">
            <a:extLst>
              <a:ext uri="{FF2B5EF4-FFF2-40B4-BE49-F238E27FC236}">
                <a16:creationId xmlns:a16="http://schemas.microsoft.com/office/drawing/2014/main" id="{EECC54E3-F0DF-6C40-815F-D1264E84F731}"/>
              </a:ext>
            </a:extLst>
          </p:cNvPr>
          <p:cNvSpPr>
            <a:spLocks noGrp="1"/>
          </p:cNvSpPr>
          <p:nvPr>
            <p:ph idx="1"/>
          </p:nvPr>
        </p:nvSpPr>
        <p:spPr>
          <a:xfrm>
            <a:off x="345567" y="1167788"/>
            <a:ext cx="8511994" cy="3122793"/>
          </a:xfrm>
        </p:spPr>
        <p:txBody>
          <a:bodyPr/>
          <a:lstStyle/>
          <a:p>
            <a:r>
              <a:rPr lang="en-AU" dirty="0">
                <a:solidFill>
                  <a:schemeClr val="bg1"/>
                </a:solidFill>
              </a:rPr>
              <a:t>if you just collect lots of data with no attention to your ecosystem then you will soon discover that your data is </a:t>
            </a:r>
            <a:r>
              <a:rPr lang="en-AU" i="1" dirty="0">
                <a:solidFill>
                  <a:schemeClr val="bg1"/>
                </a:solidFill>
              </a:rPr>
              <a:t>hard</a:t>
            </a:r>
            <a:r>
              <a:rPr lang="en-AU" dirty="0">
                <a:solidFill>
                  <a:schemeClr val="bg1"/>
                </a:solidFill>
              </a:rPr>
              <a:t> to analyse</a:t>
            </a:r>
          </a:p>
          <a:p>
            <a:r>
              <a:rPr lang="en-AU" dirty="0">
                <a:solidFill>
                  <a:schemeClr val="bg1"/>
                </a:solidFill>
              </a:rPr>
              <a:t>data interoperability can help here… </a:t>
            </a:r>
          </a:p>
          <a:p>
            <a:pPr lvl="1">
              <a:buFont typeface="Arial" panose="020B0604020202020204" pitchFamily="34" charset="0"/>
              <a:buChar char="•"/>
            </a:pPr>
            <a:r>
              <a:rPr lang="en-AU" sz="2000" dirty="0">
                <a:solidFill>
                  <a:schemeClr val="bg1"/>
                </a:solidFill>
              </a:rPr>
              <a:t>but it takes a lot of effort to do well </a:t>
            </a:r>
          </a:p>
          <a:p>
            <a:pPr lvl="1">
              <a:buFont typeface="Arial" panose="020B0604020202020204" pitchFamily="34" charset="0"/>
              <a:buChar char="•"/>
            </a:pPr>
            <a:r>
              <a:rPr lang="en-AU" sz="2000" dirty="0">
                <a:solidFill>
                  <a:schemeClr val="bg1"/>
                </a:solidFill>
              </a:rPr>
              <a:t>and its not enough!</a:t>
            </a:r>
          </a:p>
          <a:p>
            <a:r>
              <a:rPr lang="en-AU" dirty="0">
                <a:solidFill>
                  <a:schemeClr val="bg1"/>
                </a:solidFill>
              </a:rPr>
              <a:t>to get past the data wall, vendors, people procuring systems, and LA/EDM practitioners must all work together</a:t>
            </a:r>
          </a:p>
          <a:p>
            <a:pPr marL="0" indent="0">
              <a:spcBef>
                <a:spcPts val="1200"/>
              </a:spcBef>
              <a:buNone/>
            </a:pPr>
            <a:r>
              <a:rPr lang="en-AU" dirty="0">
                <a:solidFill>
                  <a:schemeClr val="bg1"/>
                </a:solidFill>
              </a:rPr>
              <a:t>After the break we will move to an activity – pick a challenge!</a:t>
            </a:r>
          </a:p>
        </p:txBody>
      </p:sp>
      <p:sp>
        <p:nvSpPr>
          <p:cNvPr id="4" name="Slide Number Placeholder 3">
            <a:extLst>
              <a:ext uri="{FF2B5EF4-FFF2-40B4-BE49-F238E27FC236}">
                <a16:creationId xmlns:a16="http://schemas.microsoft.com/office/drawing/2014/main" id="{ADCF677C-CCDB-1F4D-A33C-9CA2314A804C}"/>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83</a:t>
            </a:fld>
            <a:endParaRPr lang="en-GB">
              <a:solidFill>
                <a:srgbClr val="000000">
                  <a:lumMod val="50000"/>
                  <a:lumOff val="50000"/>
                </a:srgbClr>
              </a:solidFill>
            </a:endParaRPr>
          </a:p>
        </p:txBody>
      </p:sp>
    </p:spTree>
    <p:extLst>
      <p:ext uri="{BB962C8B-B14F-4D97-AF65-F5344CB8AC3E}">
        <p14:creationId xmlns:p14="http://schemas.microsoft.com/office/powerpoint/2010/main" val="31788617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0B1005-D321-5547-9474-F09BD35123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0380"/>
          <a:stretch/>
        </p:blipFill>
        <p:spPr>
          <a:xfrm>
            <a:off x="0" y="-631213"/>
            <a:ext cx="9144000" cy="5774713"/>
          </a:xfrm>
          <a:prstGeom prst="rect">
            <a:avLst/>
          </a:prstGeom>
        </p:spPr>
      </p:pic>
      <p:sp>
        <p:nvSpPr>
          <p:cNvPr id="7" name="Rectangle 6">
            <a:extLst>
              <a:ext uri="{FF2B5EF4-FFF2-40B4-BE49-F238E27FC236}">
                <a16:creationId xmlns:a16="http://schemas.microsoft.com/office/drawing/2014/main" id="{7CAE0549-BF31-EB43-B4BB-018F7C2F8633}"/>
              </a:ext>
            </a:extLst>
          </p:cNvPr>
          <p:cNvSpPr/>
          <p:nvPr/>
        </p:nvSpPr>
        <p:spPr bwMode="auto">
          <a:xfrm>
            <a:off x="1" y="-88135"/>
            <a:ext cx="9144000" cy="5231635"/>
          </a:xfrm>
          <a:prstGeom prst="rect">
            <a:avLst/>
          </a:prstGeom>
          <a:solidFill>
            <a:schemeClr val="tx1">
              <a:alpha val="3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AU" sz="3000" b="0" i="0" u="none" strike="noStrike" cap="none" normalizeH="0" baseline="0">
              <a:ln>
                <a:noFill/>
              </a:ln>
              <a:solidFill>
                <a:srgbClr val="E3284A"/>
              </a:solidFill>
              <a:effectLst/>
              <a:latin typeface="Arial" charset="0"/>
            </a:endParaRPr>
          </a:p>
        </p:txBody>
      </p:sp>
      <p:sp>
        <p:nvSpPr>
          <p:cNvPr id="2" name="Title 1">
            <a:extLst>
              <a:ext uri="{FF2B5EF4-FFF2-40B4-BE49-F238E27FC236}">
                <a16:creationId xmlns:a16="http://schemas.microsoft.com/office/drawing/2014/main" id="{D48596B2-8B9D-684B-AF7A-02329701DD9F}"/>
              </a:ext>
            </a:extLst>
          </p:cNvPr>
          <p:cNvSpPr>
            <a:spLocks noGrp="1"/>
          </p:cNvSpPr>
          <p:nvPr>
            <p:ph type="title"/>
          </p:nvPr>
        </p:nvSpPr>
        <p:spPr/>
        <p:txBody>
          <a:bodyPr/>
          <a:lstStyle/>
          <a:p>
            <a:r>
              <a:rPr lang="en-AU" dirty="0">
                <a:solidFill>
                  <a:schemeClr val="bg1"/>
                </a:solidFill>
              </a:rPr>
              <a:t>section 6: pick a challenge!</a:t>
            </a:r>
          </a:p>
        </p:txBody>
      </p:sp>
      <p:sp>
        <p:nvSpPr>
          <p:cNvPr id="4" name="Content Placeholder 3">
            <a:extLst>
              <a:ext uri="{FF2B5EF4-FFF2-40B4-BE49-F238E27FC236}">
                <a16:creationId xmlns:a16="http://schemas.microsoft.com/office/drawing/2014/main" id="{6008CB67-37BC-F847-A292-E0017EED0A8F}"/>
              </a:ext>
            </a:extLst>
          </p:cNvPr>
          <p:cNvSpPr>
            <a:spLocks noGrp="1"/>
          </p:cNvSpPr>
          <p:nvPr>
            <p:ph idx="1"/>
          </p:nvPr>
        </p:nvSpPr>
        <p:spPr>
          <a:xfrm>
            <a:off x="506692" y="1429099"/>
            <a:ext cx="8317819" cy="2704217"/>
          </a:xfrm>
        </p:spPr>
        <p:txBody>
          <a:bodyPr/>
          <a:lstStyle/>
          <a:p>
            <a:pPr marL="0" indent="0">
              <a:buNone/>
            </a:pPr>
            <a:r>
              <a:rPr lang="en-AU" dirty="0">
                <a:solidFill>
                  <a:schemeClr val="bg1"/>
                </a:solidFill>
              </a:rPr>
              <a:t>Find a challenge that:</a:t>
            </a:r>
          </a:p>
          <a:p>
            <a:r>
              <a:rPr lang="en-AU" dirty="0">
                <a:solidFill>
                  <a:schemeClr val="bg1"/>
                </a:solidFill>
              </a:rPr>
              <a:t>appeals to groups of at least 4 people</a:t>
            </a:r>
            <a:br>
              <a:rPr lang="en-AU" dirty="0">
                <a:solidFill>
                  <a:schemeClr val="bg1"/>
                </a:solidFill>
              </a:rPr>
            </a:br>
            <a:r>
              <a:rPr lang="en-AU" dirty="0">
                <a:solidFill>
                  <a:schemeClr val="bg1"/>
                </a:solidFill>
              </a:rPr>
              <a:t>(it could be </a:t>
            </a:r>
            <a:r>
              <a:rPr lang="en-AU" i="1" dirty="0">
                <a:solidFill>
                  <a:schemeClr val="bg1"/>
                </a:solidFill>
              </a:rPr>
              <a:t>combination</a:t>
            </a:r>
            <a:r>
              <a:rPr lang="en-AU" dirty="0">
                <a:solidFill>
                  <a:schemeClr val="bg1"/>
                </a:solidFill>
              </a:rPr>
              <a:t>)</a:t>
            </a:r>
          </a:p>
          <a:p>
            <a:r>
              <a:rPr lang="en-AU" dirty="0">
                <a:solidFill>
                  <a:schemeClr val="bg1"/>
                </a:solidFill>
              </a:rPr>
              <a:t>design an approach to solving it</a:t>
            </a:r>
          </a:p>
          <a:p>
            <a:r>
              <a:rPr lang="en-AU" dirty="0">
                <a:solidFill>
                  <a:schemeClr val="bg1"/>
                </a:solidFill>
              </a:rPr>
              <a:t>see how much you can implement before the end of the day!</a:t>
            </a:r>
          </a:p>
          <a:p>
            <a:pPr marL="0" indent="0">
              <a:buNone/>
            </a:pPr>
            <a:r>
              <a:rPr lang="en-AU" dirty="0">
                <a:solidFill>
                  <a:schemeClr val="bg1"/>
                </a:solidFill>
              </a:rPr>
              <a:t>NB: you will have to report back!</a:t>
            </a:r>
          </a:p>
        </p:txBody>
      </p:sp>
      <p:sp>
        <p:nvSpPr>
          <p:cNvPr id="3" name="Slide Number Placeholder 2">
            <a:extLst>
              <a:ext uri="{FF2B5EF4-FFF2-40B4-BE49-F238E27FC236}">
                <a16:creationId xmlns:a16="http://schemas.microsoft.com/office/drawing/2014/main" id="{6A85969A-C126-274E-B9A0-73D24A178A15}"/>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84</a:t>
            </a:fld>
            <a:endParaRPr lang="en-GB">
              <a:solidFill>
                <a:srgbClr val="000000">
                  <a:lumMod val="50000"/>
                  <a:lumOff val="50000"/>
                </a:srgbClr>
              </a:solidFill>
            </a:endParaRPr>
          </a:p>
        </p:txBody>
      </p:sp>
    </p:spTree>
    <p:extLst>
      <p:ext uri="{BB962C8B-B14F-4D97-AF65-F5344CB8AC3E}">
        <p14:creationId xmlns:p14="http://schemas.microsoft.com/office/powerpoint/2010/main" val="38677572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E525D4-EE7A-3C40-B7F3-EA606F86E8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FF4113D7-A8B7-A041-ADB8-01760918D32A}"/>
              </a:ext>
            </a:extLst>
          </p:cNvPr>
          <p:cNvSpPr/>
          <p:nvPr/>
        </p:nvSpPr>
        <p:spPr bwMode="auto">
          <a:xfrm>
            <a:off x="0" y="0"/>
            <a:ext cx="9308591" cy="5143500"/>
          </a:xfrm>
          <a:prstGeom prst="rect">
            <a:avLst/>
          </a:prstGeom>
          <a:solidFill>
            <a:schemeClr val="tx1">
              <a:alpha val="5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AU" sz="3000" b="0" i="0" u="none" strike="noStrike" cap="none" normalizeH="0" baseline="0">
              <a:ln>
                <a:noFill/>
              </a:ln>
              <a:solidFill>
                <a:srgbClr val="E3284A"/>
              </a:solidFill>
              <a:effectLst/>
              <a:latin typeface="Arial" charset="0"/>
            </a:endParaRPr>
          </a:p>
        </p:txBody>
      </p:sp>
      <p:sp>
        <p:nvSpPr>
          <p:cNvPr id="2" name="Title 1">
            <a:extLst>
              <a:ext uri="{FF2B5EF4-FFF2-40B4-BE49-F238E27FC236}">
                <a16:creationId xmlns:a16="http://schemas.microsoft.com/office/drawing/2014/main" id="{2ED5716C-1FAC-454F-B23E-113BDA57D804}"/>
              </a:ext>
            </a:extLst>
          </p:cNvPr>
          <p:cNvSpPr>
            <a:spLocks noGrp="1"/>
          </p:cNvSpPr>
          <p:nvPr>
            <p:ph type="title"/>
          </p:nvPr>
        </p:nvSpPr>
        <p:spPr/>
        <p:txBody>
          <a:bodyPr/>
          <a:lstStyle/>
          <a:p>
            <a:r>
              <a:rPr lang="en-AU" dirty="0">
                <a:solidFill>
                  <a:schemeClr val="bg1"/>
                </a:solidFill>
              </a:rPr>
              <a:t>challenge 1: best practice </a:t>
            </a:r>
            <a:r>
              <a:rPr lang="en-AU" dirty="0" err="1">
                <a:solidFill>
                  <a:schemeClr val="bg1"/>
                </a:solidFill>
              </a:rPr>
              <a:t>xAPI</a:t>
            </a:r>
            <a:r>
              <a:rPr lang="en-AU" dirty="0">
                <a:solidFill>
                  <a:schemeClr val="bg1"/>
                </a:solidFill>
              </a:rPr>
              <a:t> profiles</a:t>
            </a:r>
          </a:p>
        </p:txBody>
      </p:sp>
      <p:sp>
        <p:nvSpPr>
          <p:cNvPr id="3" name="Content Placeholder 2">
            <a:extLst>
              <a:ext uri="{FF2B5EF4-FFF2-40B4-BE49-F238E27FC236}">
                <a16:creationId xmlns:a16="http://schemas.microsoft.com/office/drawing/2014/main" id="{9DA5490B-B6D8-3D4E-892B-EA08E2C49D25}"/>
              </a:ext>
            </a:extLst>
          </p:cNvPr>
          <p:cNvSpPr>
            <a:spLocks noGrp="1"/>
          </p:cNvSpPr>
          <p:nvPr>
            <p:ph idx="1"/>
          </p:nvPr>
        </p:nvSpPr>
        <p:spPr>
          <a:xfrm>
            <a:off x="377764" y="1079653"/>
            <a:ext cx="8226685" cy="2833483"/>
          </a:xfrm>
        </p:spPr>
        <p:txBody>
          <a:bodyPr/>
          <a:lstStyle/>
          <a:p>
            <a:pPr marL="276448" lvl="1" indent="0">
              <a:buNone/>
            </a:pPr>
            <a:r>
              <a:rPr lang="en-US" sz="2000" i="1" dirty="0">
                <a:solidFill>
                  <a:schemeClr val="bg1"/>
                </a:solidFill>
              </a:rPr>
              <a:t>Can you build a profile that will provide data the LA community can actually use?</a:t>
            </a:r>
          </a:p>
          <a:p>
            <a:pPr marL="0" indent="0">
              <a:buNone/>
            </a:pPr>
            <a:endParaRPr lang="en-US" sz="2000" dirty="0">
              <a:solidFill>
                <a:schemeClr val="bg1"/>
              </a:solidFill>
            </a:endParaRPr>
          </a:p>
          <a:p>
            <a:r>
              <a:rPr lang="en-US" sz="2000" dirty="0">
                <a:solidFill>
                  <a:schemeClr val="bg1"/>
                </a:solidFill>
              </a:rPr>
              <a:t>try to incorporate both </a:t>
            </a:r>
            <a:r>
              <a:rPr lang="en-US" sz="2000" dirty="0" err="1">
                <a:solidFill>
                  <a:schemeClr val="bg1"/>
                </a:solidFill>
              </a:rPr>
              <a:t>xAPI</a:t>
            </a:r>
            <a:r>
              <a:rPr lang="en-US" sz="2000" dirty="0">
                <a:solidFill>
                  <a:schemeClr val="bg1"/>
                </a:solidFill>
              </a:rPr>
              <a:t> and Caliper terms (interoperability)</a:t>
            </a:r>
          </a:p>
          <a:p>
            <a:r>
              <a:rPr lang="en-US" sz="2000" dirty="0">
                <a:solidFill>
                  <a:schemeClr val="bg1"/>
                </a:solidFill>
              </a:rPr>
              <a:t>this  page should be  your first port of call: </a:t>
            </a:r>
            <a:r>
              <a:rPr lang="en-US" sz="2000" dirty="0">
                <a:solidFill>
                  <a:schemeClr val="bg1"/>
                </a:solidFill>
                <a:hlinkClick r:id="rId3">
                  <a:extLst>
                    <a:ext uri="{A12FA001-AC4F-418D-AE19-62706E023703}">
                      <ahyp:hlinkClr xmlns:ahyp="http://schemas.microsoft.com/office/drawing/2018/hyperlinkcolor" val="tx"/>
                    </a:ext>
                  </a:extLst>
                </a:hlinkClick>
              </a:rPr>
              <a:t>http://xapi.vocab.pub/</a:t>
            </a:r>
            <a:r>
              <a:rPr lang="en-US" sz="2000" dirty="0">
                <a:solidFill>
                  <a:schemeClr val="bg1"/>
                </a:solidFill>
              </a:rPr>
              <a:t> </a:t>
            </a:r>
            <a:br>
              <a:rPr lang="en-US" sz="2000" dirty="0">
                <a:solidFill>
                  <a:schemeClr val="bg1"/>
                </a:solidFill>
              </a:rPr>
            </a:br>
            <a:endParaRPr lang="en-US" sz="2000" dirty="0">
              <a:solidFill>
                <a:schemeClr val="bg1"/>
              </a:solidFill>
            </a:endParaRPr>
          </a:p>
          <a:p>
            <a:r>
              <a:rPr lang="en-US" sz="2000" dirty="0">
                <a:solidFill>
                  <a:schemeClr val="bg1"/>
                </a:solidFill>
              </a:rPr>
              <a:t>resources are here: </a:t>
            </a:r>
            <a:r>
              <a:rPr lang="en-US" sz="2000" dirty="0">
                <a:solidFill>
                  <a:schemeClr val="bg1"/>
                </a:solidFill>
                <a:hlinkClick r:id="rId4">
                  <a:extLst>
                    <a:ext uri="{A12FA001-AC4F-418D-AE19-62706E023703}">
                      <ahyp:hlinkClr xmlns:ahyp="http://schemas.microsoft.com/office/drawing/2018/hyperlinkcolor" val="tx"/>
                    </a:ext>
                  </a:extLst>
                </a:hlinkClick>
              </a:rPr>
              <a:t>http://www.beyondlms.org/blog/LASIworkshop/</a:t>
            </a:r>
            <a:r>
              <a:rPr lang="en-US" sz="2000" dirty="0">
                <a:solidFill>
                  <a:schemeClr val="bg1"/>
                </a:solidFill>
              </a:rPr>
              <a:t> </a:t>
            </a:r>
          </a:p>
          <a:p>
            <a:endParaRPr lang="en-US" sz="2000" dirty="0">
              <a:solidFill>
                <a:schemeClr val="bg1"/>
              </a:solidFill>
            </a:endParaRPr>
          </a:p>
        </p:txBody>
      </p:sp>
      <p:sp>
        <p:nvSpPr>
          <p:cNvPr id="4" name="Slide Number Placeholder 3">
            <a:extLst>
              <a:ext uri="{FF2B5EF4-FFF2-40B4-BE49-F238E27FC236}">
                <a16:creationId xmlns:a16="http://schemas.microsoft.com/office/drawing/2014/main" id="{C382F217-C84C-EB42-8E04-0ADCD9B17B8B}"/>
              </a:ext>
            </a:extLst>
          </p:cNvPr>
          <p:cNvSpPr>
            <a:spLocks noGrp="1"/>
          </p:cNvSpPr>
          <p:nvPr>
            <p:ph type="sldNum" sz="quarter" idx="11"/>
          </p:nvPr>
        </p:nvSpPr>
        <p:spPr/>
        <p:txBody>
          <a:bodyPr/>
          <a:lstStyle/>
          <a:p>
            <a:pPr>
              <a:defRPr/>
            </a:pPr>
            <a:fld id="{840A34AD-1BB3-43C5-9351-33B2E79DD28A}" type="slidenum">
              <a:rPr lang="en-GB" smtClean="0">
                <a:solidFill>
                  <a:schemeClr val="bg1"/>
                </a:solidFill>
              </a:rPr>
              <a:pPr>
                <a:defRPr/>
              </a:pPr>
              <a:t>85</a:t>
            </a:fld>
            <a:endParaRPr lang="en-GB">
              <a:solidFill>
                <a:schemeClr val="bg1"/>
              </a:solidFill>
            </a:endParaRPr>
          </a:p>
        </p:txBody>
      </p:sp>
    </p:spTree>
    <p:extLst>
      <p:ext uri="{BB962C8B-B14F-4D97-AF65-F5344CB8AC3E}">
        <p14:creationId xmlns:p14="http://schemas.microsoft.com/office/powerpoint/2010/main" val="24995930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E525D4-EE7A-3C40-B7F3-EA606F86E8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FF4113D7-A8B7-A041-ADB8-01760918D32A}"/>
              </a:ext>
            </a:extLst>
          </p:cNvPr>
          <p:cNvSpPr/>
          <p:nvPr/>
        </p:nvSpPr>
        <p:spPr bwMode="auto">
          <a:xfrm>
            <a:off x="0" y="0"/>
            <a:ext cx="9308591" cy="5143500"/>
          </a:xfrm>
          <a:prstGeom prst="rect">
            <a:avLst/>
          </a:prstGeom>
          <a:solidFill>
            <a:schemeClr val="tx1">
              <a:alpha val="5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AU" sz="3000" b="0" i="0" u="none" strike="noStrike" cap="none" normalizeH="0" baseline="0" dirty="0">
              <a:ln>
                <a:noFill/>
              </a:ln>
              <a:solidFill>
                <a:srgbClr val="E3284A"/>
              </a:solidFill>
              <a:effectLst/>
              <a:latin typeface="Arial" charset="0"/>
            </a:endParaRPr>
          </a:p>
        </p:txBody>
      </p:sp>
      <p:sp>
        <p:nvSpPr>
          <p:cNvPr id="4" name="Slide Number Placeholder 3">
            <a:extLst>
              <a:ext uri="{FF2B5EF4-FFF2-40B4-BE49-F238E27FC236}">
                <a16:creationId xmlns:a16="http://schemas.microsoft.com/office/drawing/2014/main" id="{C382F217-C84C-EB42-8E04-0ADCD9B17B8B}"/>
              </a:ext>
            </a:extLst>
          </p:cNvPr>
          <p:cNvSpPr>
            <a:spLocks noGrp="1"/>
          </p:cNvSpPr>
          <p:nvPr>
            <p:ph type="sldNum" sz="quarter" idx="11"/>
          </p:nvPr>
        </p:nvSpPr>
        <p:spPr/>
        <p:txBody>
          <a:bodyPr/>
          <a:lstStyle/>
          <a:p>
            <a:pPr>
              <a:defRPr/>
            </a:pPr>
            <a:fld id="{840A34AD-1BB3-43C5-9351-33B2E79DD28A}" type="slidenum">
              <a:rPr lang="en-GB" smtClean="0">
                <a:solidFill>
                  <a:schemeClr val="bg1"/>
                </a:solidFill>
              </a:rPr>
              <a:pPr>
                <a:defRPr/>
              </a:pPr>
              <a:t>86</a:t>
            </a:fld>
            <a:endParaRPr lang="en-GB">
              <a:solidFill>
                <a:schemeClr val="bg1"/>
              </a:solidFill>
            </a:endParaRPr>
          </a:p>
        </p:txBody>
      </p:sp>
      <p:sp>
        <p:nvSpPr>
          <p:cNvPr id="21" name="Title 1">
            <a:extLst>
              <a:ext uri="{FF2B5EF4-FFF2-40B4-BE49-F238E27FC236}">
                <a16:creationId xmlns:a16="http://schemas.microsoft.com/office/drawing/2014/main" id="{26A8A6EA-51D2-9F48-8728-4E061086DBFB}"/>
              </a:ext>
            </a:extLst>
          </p:cNvPr>
          <p:cNvSpPr>
            <a:spLocks noGrp="1"/>
          </p:cNvSpPr>
          <p:nvPr>
            <p:ph type="title"/>
          </p:nvPr>
        </p:nvSpPr>
        <p:spPr>
          <a:xfrm>
            <a:off x="481861" y="392088"/>
            <a:ext cx="8258895" cy="1140712"/>
          </a:xfrm>
        </p:spPr>
        <p:txBody>
          <a:bodyPr/>
          <a:lstStyle/>
          <a:p>
            <a:r>
              <a:rPr lang="en-AU" dirty="0">
                <a:solidFill>
                  <a:schemeClr val="bg1"/>
                </a:solidFill>
              </a:rPr>
              <a:t>challenge 2: design an extension to the LA-API schema </a:t>
            </a:r>
          </a:p>
        </p:txBody>
      </p:sp>
      <p:sp>
        <p:nvSpPr>
          <p:cNvPr id="22" name="Content Placeholder 2">
            <a:extLst>
              <a:ext uri="{FF2B5EF4-FFF2-40B4-BE49-F238E27FC236}">
                <a16:creationId xmlns:a16="http://schemas.microsoft.com/office/drawing/2014/main" id="{760D5570-967F-3542-9202-70EF8FF4CD41}"/>
              </a:ext>
            </a:extLst>
          </p:cNvPr>
          <p:cNvSpPr>
            <a:spLocks noGrp="1"/>
          </p:cNvSpPr>
          <p:nvPr>
            <p:ph idx="1"/>
          </p:nvPr>
        </p:nvSpPr>
        <p:spPr>
          <a:xfrm>
            <a:off x="497967" y="1661711"/>
            <a:ext cx="8226685" cy="2833483"/>
          </a:xfrm>
        </p:spPr>
        <p:txBody>
          <a:bodyPr/>
          <a:lstStyle/>
          <a:p>
            <a:pPr marL="276448" lvl="1" indent="0">
              <a:buNone/>
            </a:pPr>
            <a:r>
              <a:rPr lang="en-AU" sz="2000" i="1" dirty="0">
                <a:solidFill>
                  <a:schemeClr val="bg1"/>
                </a:solidFill>
              </a:rPr>
              <a:t>Can you extend the LA-API schema design to facilitate more LA?</a:t>
            </a:r>
          </a:p>
          <a:p>
            <a:pPr marL="276448" lvl="1" indent="0">
              <a:buNone/>
            </a:pPr>
            <a:endParaRPr lang="en-AU" sz="2000" dirty="0">
              <a:solidFill>
                <a:schemeClr val="bg1"/>
              </a:solidFill>
            </a:endParaRPr>
          </a:p>
          <a:p>
            <a:r>
              <a:rPr lang="en-AU" sz="2000" dirty="0">
                <a:solidFill>
                  <a:schemeClr val="bg1"/>
                </a:solidFill>
              </a:rPr>
              <a:t>what data types do you want that it does not have? </a:t>
            </a:r>
            <a:br>
              <a:rPr lang="en-AU" sz="2000" dirty="0">
                <a:solidFill>
                  <a:schemeClr val="bg1"/>
                </a:solidFill>
              </a:rPr>
            </a:br>
            <a:r>
              <a:rPr lang="en-AU" sz="2000" dirty="0">
                <a:solidFill>
                  <a:schemeClr val="bg1"/>
                </a:solidFill>
              </a:rPr>
              <a:t>(that  should be easy - it currently only has a few!)</a:t>
            </a:r>
          </a:p>
          <a:p>
            <a:r>
              <a:rPr lang="en-AU" sz="2000" dirty="0">
                <a:solidFill>
                  <a:schemeClr val="bg1"/>
                </a:solidFill>
              </a:rPr>
              <a:t>what EdTech tools should these new types be populated with? what analytics should it be possible to build off those types?</a:t>
            </a:r>
          </a:p>
          <a:p>
            <a:endParaRPr lang="en-AU" sz="2000" dirty="0">
              <a:solidFill>
                <a:schemeClr val="bg1"/>
              </a:solidFill>
            </a:endParaRPr>
          </a:p>
          <a:p>
            <a:r>
              <a:rPr lang="en-US" sz="2000" dirty="0">
                <a:solidFill>
                  <a:schemeClr val="bg1"/>
                </a:solidFill>
              </a:rPr>
              <a:t>resources are here: </a:t>
            </a:r>
            <a:r>
              <a:rPr lang="en-US" sz="2000" dirty="0">
                <a:solidFill>
                  <a:schemeClr val="bg1"/>
                </a:solidFill>
                <a:hlinkClick r:id="rId3">
                  <a:extLst>
                    <a:ext uri="{A12FA001-AC4F-418D-AE19-62706E023703}">
                      <ahyp:hlinkClr xmlns:ahyp="http://schemas.microsoft.com/office/drawing/2018/hyperlinkcolor" val="tx"/>
                    </a:ext>
                  </a:extLst>
                </a:hlinkClick>
              </a:rPr>
              <a:t>http://www.beyondlms.org/blog/LASIworkshop/</a:t>
            </a:r>
            <a:endParaRPr lang="en-AU" sz="2000" dirty="0">
              <a:solidFill>
                <a:schemeClr val="bg1"/>
              </a:solidFill>
            </a:endParaRPr>
          </a:p>
        </p:txBody>
      </p:sp>
      <p:sp>
        <p:nvSpPr>
          <p:cNvPr id="23" name="Slide Number Placeholder 3">
            <a:extLst>
              <a:ext uri="{FF2B5EF4-FFF2-40B4-BE49-F238E27FC236}">
                <a16:creationId xmlns:a16="http://schemas.microsoft.com/office/drawing/2014/main" id="{DCAB4B67-6F4F-D043-A59F-2AA4F2130ADA}"/>
              </a:ext>
            </a:extLst>
          </p:cNvPr>
          <p:cNvSpPr txBox="1">
            <a:spLocks/>
          </p:cNvSpPr>
          <p:nvPr/>
        </p:nvSpPr>
        <p:spPr bwMode="auto">
          <a:xfrm>
            <a:off x="240451" y="4886626"/>
            <a:ext cx="515024" cy="357441"/>
          </a:xfrm>
          <a:prstGeom prst="rect">
            <a:avLst/>
          </a:prstGeom>
          <a:noFill/>
          <a:ln w="9525">
            <a:noFill/>
            <a:miter lim="800000"/>
            <a:headEnd/>
            <a:tailEnd/>
          </a:ln>
          <a:effectLst/>
        </p:spPr>
        <p:txBody>
          <a:bodyPr vert="horz" wrap="square" lIns="62883" tIns="31440" rIns="62883" bIns="31440" numCol="1" anchor="t" anchorCtr="0" compatLnSpc="1">
            <a:prstTxWarp prst="textNoShape">
              <a:avLst/>
            </a:prstTxWarp>
          </a:bodyPr>
          <a:lstStyle>
            <a:defPPr>
              <a:defRPr lang="en-US"/>
            </a:defPPr>
            <a:lvl1pPr marL="0" algn="l" defTabSz="914400" rtl="0" eaLnBrk="1" latinLnBrk="0" hangingPunct="1">
              <a:defRPr sz="900" b="0" i="0" kern="1200">
                <a:solidFill>
                  <a:schemeClr val="tx1">
                    <a:lumMod val="50000"/>
                    <a:lumOff val="50000"/>
                  </a:schemeClr>
                </a:solidFill>
                <a:latin typeface="Avenir Light" charset="0"/>
                <a:ea typeface="Avenir Light" charset="0"/>
                <a:cs typeface="Avenir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40A34AD-1BB3-43C5-9351-33B2E79DD28A}" type="slidenum">
              <a:rPr lang="en-GB" smtClean="0">
                <a:solidFill>
                  <a:schemeClr val="bg1"/>
                </a:solidFill>
              </a:rPr>
              <a:pPr>
                <a:defRPr/>
              </a:pPr>
              <a:t>86</a:t>
            </a:fld>
            <a:endParaRPr lang="en-GB">
              <a:solidFill>
                <a:schemeClr val="bg1"/>
              </a:solidFill>
            </a:endParaRPr>
          </a:p>
        </p:txBody>
      </p:sp>
    </p:spTree>
    <p:extLst>
      <p:ext uri="{BB962C8B-B14F-4D97-AF65-F5344CB8AC3E}">
        <p14:creationId xmlns:p14="http://schemas.microsoft.com/office/powerpoint/2010/main" val="2660827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E525D4-EE7A-3C40-B7F3-EA606F86E8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FF4113D7-A8B7-A041-ADB8-01760918D32A}"/>
              </a:ext>
            </a:extLst>
          </p:cNvPr>
          <p:cNvSpPr/>
          <p:nvPr/>
        </p:nvSpPr>
        <p:spPr bwMode="auto">
          <a:xfrm>
            <a:off x="0" y="0"/>
            <a:ext cx="9308591" cy="5143500"/>
          </a:xfrm>
          <a:prstGeom prst="rect">
            <a:avLst/>
          </a:prstGeom>
          <a:solidFill>
            <a:schemeClr val="tx1">
              <a:alpha val="5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AU" sz="3000" b="0" i="0" u="none" strike="noStrike" cap="none" normalizeH="0" baseline="0">
              <a:ln>
                <a:noFill/>
              </a:ln>
              <a:solidFill>
                <a:srgbClr val="E3284A"/>
              </a:solidFill>
              <a:effectLst/>
              <a:latin typeface="Arial" charset="0"/>
            </a:endParaRPr>
          </a:p>
        </p:txBody>
      </p:sp>
      <p:sp>
        <p:nvSpPr>
          <p:cNvPr id="4" name="Slide Number Placeholder 3">
            <a:extLst>
              <a:ext uri="{FF2B5EF4-FFF2-40B4-BE49-F238E27FC236}">
                <a16:creationId xmlns:a16="http://schemas.microsoft.com/office/drawing/2014/main" id="{C382F217-C84C-EB42-8E04-0ADCD9B17B8B}"/>
              </a:ext>
            </a:extLst>
          </p:cNvPr>
          <p:cNvSpPr>
            <a:spLocks noGrp="1"/>
          </p:cNvSpPr>
          <p:nvPr>
            <p:ph type="sldNum" sz="quarter" idx="11"/>
          </p:nvPr>
        </p:nvSpPr>
        <p:spPr/>
        <p:txBody>
          <a:bodyPr/>
          <a:lstStyle/>
          <a:p>
            <a:pPr>
              <a:defRPr/>
            </a:pPr>
            <a:fld id="{840A34AD-1BB3-43C5-9351-33B2E79DD28A}" type="slidenum">
              <a:rPr lang="en-GB" smtClean="0">
                <a:solidFill>
                  <a:schemeClr val="bg1"/>
                </a:solidFill>
              </a:rPr>
              <a:pPr>
                <a:defRPr/>
              </a:pPr>
              <a:t>87</a:t>
            </a:fld>
            <a:endParaRPr lang="en-GB">
              <a:solidFill>
                <a:schemeClr val="bg1"/>
              </a:solidFill>
            </a:endParaRPr>
          </a:p>
        </p:txBody>
      </p:sp>
      <p:sp>
        <p:nvSpPr>
          <p:cNvPr id="11" name="Title 1">
            <a:extLst>
              <a:ext uri="{FF2B5EF4-FFF2-40B4-BE49-F238E27FC236}">
                <a16:creationId xmlns:a16="http://schemas.microsoft.com/office/drawing/2014/main" id="{F52EF079-0350-FB42-B753-B5E9F58BFFCC}"/>
              </a:ext>
            </a:extLst>
          </p:cNvPr>
          <p:cNvSpPr>
            <a:spLocks noGrp="1"/>
          </p:cNvSpPr>
          <p:nvPr>
            <p:ph type="title"/>
          </p:nvPr>
        </p:nvSpPr>
        <p:spPr>
          <a:xfrm>
            <a:off x="345554" y="226087"/>
            <a:ext cx="8258895" cy="602103"/>
          </a:xfrm>
        </p:spPr>
        <p:txBody>
          <a:bodyPr/>
          <a:lstStyle/>
          <a:p>
            <a:r>
              <a:rPr lang="en-AU" dirty="0">
                <a:solidFill>
                  <a:schemeClr val="bg1"/>
                </a:solidFill>
              </a:rPr>
              <a:t>challenge 3: extend the LA-API</a:t>
            </a:r>
          </a:p>
        </p:txBody>
      </p:sp>
      <p:sp>
        <p:nvSpPr>
          <p:cNvPr id="12" name="Content Placeholder 2">
            <a:extLst>
              <a:ext uri="{FF2B5EF4-FFF2-40B4-BE49-F238E27FC236}">
                <a16:creationId xmlns:a16="http://schemas.microsoft.com/office/drawing/2014/main" id="{B477F9F3-B2AD-C84E-86DF-58D6E3D6A07F}"/>
              </a:ext>
            </a:extLst>
          </p:cNvPr>
          <p:cNvSpPr>
            <a:spLocks noGrp="1"/>
          </p:cNvSpPr>
          <p:nvPr>
            <p:ph idx="1"/>
          </p:nvPr>
        </p:nvSpPr>
        <p:spPr>
          <a:xfrm>
            <a:off x="345567" y="1112704"/>
            <a:ext cx="8226685" cy="3424414"/>
          </a:xfrm>
        </p:spPr>
        <p:txBody>
          <a:bodyPr/>
          <a:lstStyle/>
          <a:p>
            <a:pPr marL="276448" lvl="1" indent="0">
              <a:buNone/>
            </a:pPr>
            <a:r>
              <a:rPr lang="en-AU" sz="2000" i="1" dirty="0">
                <a:solidFill>
                  <a:schemeClr val="bg1"/>
                </a:solidFill>
              </a:rPr>
              <a:t>Can you fork the LA-API/mongo-extract and extend them to add new functionality</a:t>
            </a:r>
          </a:p>
          <a:p>
            <a:pPr marL="276448" lvl="1" indent="0">
              <a:buNone/>
            </a:pPr>
            <a:endParaRPr lang="en-AU" sz="2000" i="1" dirty="0">
              <a:solidFill>
                <a:schemeClr val="bg1"/>
              </a:solidFill>
            </a:endParaRPr>
          </a:p>
          <a:p>
            <a:r>
              <a:rPr lang="en-AU" sz="2000" dirty="0">
                <a:solidFill>
                  <a:schemeClr val="bg1"/>
                </a:solidFill>
              </a:rPr>
              <a:t>lots of extensions are possible </a:t>
            </a:r>
          </a:p>
          <a:p>
            <a:pPr lvl="1">
              <a:buFont typeface="Arial" panose="020B0604020202020204" pitchFamily="34" charset="0"/>
              <a:buChar char="•"/>
            </a:pPr>
            <a:r>
              <a:rPr lang="en-AU" sz="1800" dirty="0">
                <a:solidFill>
                  <a:schemeClr val="bg1"/>
                </a:solidFill>
              </a:rPr>
              <a:t>analytics</a:t>
            </a:r>
          </a:p>
          <a:p>
            <a:pPr lvl="1">
              <a:buFont typeface="Arial" panose="020B0604020202020204" pitchFamily="34" charset="0"/>
              <a:buChar char="•"/>
            </a:pPr>
            <a:r>
              <a:rPr lang="en-AU" sz="1800" dirty="0">
                <a:solidFill>
                  <a:schemeClr val="bg1"/>
                </a:solidFill>
              </a:rPr>
              <a:t>dashboards</a:t>
            </a:r>
          </a:p>
          <a:p>
            <a:pPr lvl="1">
              <a:buFont typeface="Arial" panose="020B0604020202020204" pitchFamily="34" charset="0"/>
              <a:buChar char="•"/>
            </a:pPr>
            <a:r>
              <a:rPr lang="en-AU" sz="1800" dirty="0">
                <a:solidFill>
                  <a:schemeClr val="bg1"/>
                </a:solidFill>
              </a:rPr>
              <a:t>schema extension</a:t>
            </a:r>
          </a:p>
          <a:p>
            <a:pPr lvl="1">
              <a:buFont typeface="Arial" panose="020B0604020202020204" pitchFamily="34" charset="0"/>
              <a:buChar char="•"/>
            </a:pPr>
            <a:r>
              <a:rPr lang="en-AU" sz="1800" dirty="0">
                <a:solidFill>
                  <a:schemeClr val="bg1"/>
                </a:solidFill>
              </a:rPr>
              <a:t>new data sources</a:t>
            </a:r>
            <a:endParaRPr lang="en-AU" sz="2000" dirty="0">
              <a:solidFill>
                <a:schemeClr val="bg1"/>
              </a:solidFill>
            </a:endParaRPr>
          </a:p>
          <a:p>
            <a:pPr>
              <a:buFont typeface="Wingdings" pitchFamily="2" charset="2"/>
              <a:buChar char="§"/>
            </a:pPr>
            <a:r>
              <a:rPr lang="en-US" sz="2000" dirty="0">
                <a:solidFill>
                  <a:schemeClr val="bg1"/>
                </a:solidFill>
              </a:rPr>
              <a:t>see also </a:t>
            </a:r>
            <a:r>
              <a:rPr lang="en-US" sz="2000" dirty="0">
                <a:solidFill>
                  <a:schemeClr val="bg1"/>
                </a:solidFill>
                <a:hlinkClick r:id="rId3">
                  <a:extLst>
                    <a:ext uri="{A12FA001-AC4F-418D-AE19-62706E023703}">
                      <ahyp:hlinkClr xmlns:ahyp="http://schemas.microsoft.com/office/drawing/2018/hyperlinkcolor" val="tx"/>
                    </a:ext>
                  </a:extLst>
                </a:hlinkClick>
              </a:rPr>
              <a:t>http://www.beyondlms.org/tools/LA-API/</a:t>
            </a:r>
            <a:r>
              <a:rPr lang="en-US" sz="2000" dirty="0">
                <a:solidFill>
                  <a:schemeClr val="bg1"/>
                </a:solidFill>
              </a:rPr>
              <a:t>   and </a:t>
            </a:r>
            <a:r>
              <a:rPr lang="en-US" sz="2000" dirty="0">
                <a:solidFill>
                  <a:schemeClr val="bg1"/>
                </a:solidFill>
                <a:hlinkClick r:id="rId4">
                  <a:extLst>
                    <a:ext uri="{A12FA001-AC4F-418D-AE19-62706E023703}">
                      <ahyp:hlinkClr xmlns:ahyp="http://schemas.microsoft.com/office/drawing/2018/hyperlinkcolor" val="tx"/>
                    </a:ext>
                  </a:extLst>
                </a:hlinkClick>
              </a:rPr>
              <a:t>http://www.beyondlms.org/tools/CLAtoolkit/</a:t>
            </a:r>
            <a:r>
              <a:rPr lang="en-US" sz="2000" dirty="0">
                <a:solidFill>
                  <a:schemeClr val="bg1"/>
                </a:solidFill>
              </a:rPr>
              <a:t> </a:t>
            </a:r>
            <a:endParaRPr lang="en-AU" sz="2000" dirty="0">
              <a:solidFill>
                <a:schemeClr val="bg1"/>
              </a:solidFill>
            </a:endParaRPr>
          </a:p>
        </p:txBody>
      </p:sp>
    </p:spTree>
    <p:extLst>
      <p:ext uri="{BB962C8B-B14F-4D97-AF65-F5344CB8AC3E}">
        <p14:creationId xmlns:p14="http://schemas.microsoft.com/office/powerpoint/2010/main" val="16853020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E525D4-EE7A-3C40-B7F3-EA606F86E8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FF4113D7-A8B7-A041-ADB8-01760918D32A}"/>
              </a:ext>
            </a:extLst>
          </p:cNvPr>
          <p:cNvSpPr/>
          <p:nvPr/>
        </p:nvSpPr>
        <p:spPr bwMode="auto">
          <a:xfrm>
            <a:off x="0" y="0"/>
            <a:ext cx="9308591" cy="5143500"/>
          </a:xfrm>
          <a:prstGeom prst="rect">
            <a:avLst/>
          </a:prstGeom>
          <a:solidFill>
            <a:schemeClr val="tx1">
              <a:alpha val="5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AU" sz="3000" b="0" i="0" u="none" strike="noStrike" cap="none" normalizeH="0" baseline="0">
              <a:ln>
                <a:noFill/>
              </a:ln>
              <a:solidFill>
                <a:srgbClr val="E3284A"/>
              </a:solidFill>
              <a:effectLst/>
              <a:latin typeface="Arial" charset="0"/>
            </a:endParaRPr>
          </a:p>
        </p:txBody>
      </p:sp>
      <p:sp>
        <p:nvSpPr>
          <p:cNvPr id="4" name="Slide Number Placeholder 3">
            <a:extLst>
              <a:ext uri="{FF2B5EF4-FFF2-40B4-BE49-F238E27FC236}">
                <a16:creationId xmlns:a16="http://schemas.microsoft.com/office/drawing/2014/main" id="{C382F217-C84C-EB42-8E04-0ADCD9B17B8B}"/>
              </a:ext>
            </a:extLst>
          </p:cNvPr>
          <p:cNvSpPr>
            <a:spLocks noGrp="1"/>
          </p:cNvSpPr>
          <p:nvPr>
            <p:ph type="sldNum" sz="quarter" idx="11"/>
          </p:nvPr>
        </p:nvSpPr>
        <p:spPr/>
        <p:txBody>
          <a:bodyPr/>
          <a:lstStyle/>
          <a:p>
            <a:pPr>
              <a:defRPr/>
            </a:pPr>
            <a:fld id="{840A34AD-1BB3-43C5-9351-33B2E79DD28A}" type="slidenum">
              <a:rPr lang="en-GB" smtClean="0">
                <a:solidFill>
                  <a:schemeClr val="bg1"/>
                </a:solidFill>
              </a:rPr>
              <a:pPr>
                <a:defRPr/>
              </a:pPr>
              <a:t>88</a:t>
            </a:fld>
            <a:endParaRPr lang="en-GB">
              <a:solidFill>
                <a:schemeClr val="bg1"/>
              </a:solidFill>
            </a:endParaRPr>
          </a:p>
        </p:txBody>
      </p:sp>
      <p:sp>
        <p:nvSpPr>
          <p:cNvPr id="11" name="Title 1">
            <a:extLst>
              <a:ext uri="{FF2B5EF4-FFF2-40B4-BE49-F238E27FC236}">
                <a16:creationId xmlns:a16="http://schemas.microsoft.com/office/drawing/2014/main" id="{CC6DD618-B710-604F-9BDA-BD1FEB8ADD04}"/>
              </a:ext>
            </a:extLst>
          </p:cNvPr>
          <p:cNvSpPr>
            <a:spLocks noGrp="1"/>
          </p:cNvSpPr>
          <p:nvPr>
            <p:ph type="title"/>
          </p:nvPr>
        </p:nvSpPr>
        <p:spPr>
          <a:xfrm>
            <a:off x="345554" y="226087"/>
            <a:ext cx="8258895" cy="602103"/>
          </a:xfrm>
        </p:spPr>
        <p:txBody>
          <a:bodyPr/>
          <a:lstStyle/>
          <a:p>
            <a:r>
              <a:rPr lang="en-AU" dirty="0">
                <a:solidFill>
                  <a:schemeClr val="bg1"/>
                </a:solidFill>
              </a:rPr>
              <a:t>challenge 4: design a dashboard</a:t>
            </a:r>
          </a:p>
        </p:txBody>
      </p:sp>
      <p:sp>
        <p:nvSpPr>
          <p:cNvPr id="12" name="Content Placeholder 2">
            <a:extLst>
              <a:ext uri="{FF2B5EF4-FFF2-40B4-BE49-F238E27FC236}">
                <a16:creationId xmlns:a16="http://schemas.microsoft.com/office/drawing/2014/main" id="{477E712E-4ABA-5647-B1B9-C38C904175BD}"/>
              </a:ext>
            </a:extLst>
          </p:cNvPr>
          <p:cNvSpPr>
            <a:spLocks noGrp="1"/>
          </p:cNvSpPr>
          <p:nvPr>
            <p:ph idx="1"/>
          </p:nvPr>
        </p:nvSpPr>
        <p:spPr>
          <a:xfrm>
            <a:off x="345567" y="1145754"/>
            <a:ext cx="8226685" cy="2464151"/>
          </a:xfrm>
        </p:spPr>
        <p:txBody>
          <a:bodyPr/>
          <a:lstStyle/>
          <a:p>
            <a:pPr marL="276448" lvl="1" indent="0">
              <a:buNone/>
            </a:pPr>
            <a:r>
              <a:rPr lang="en-AU" sz="2000" i="1" dirty="0">
                <a:solidFill>
                  <a:schemeClr val="bg1"/>
                </a:solidFill>
              </a:rPr>
              <a:t>Can you leverage data interop to build dashboards that self populate using all relevant data?</a:t>
            </a:r>
          </a:p>
          <a:p>
            <a:pPr marL="276448" lvl="1" indent="0">
              <a:buNone/>
            </a:pPr>
            <a:endParaRPr lang="en-AU" sz="2000" i="1" dirty="0">
              <a:solidFill>
                <a:schemeClr val="bg1"/>
              </a:solidFill>
            </a:endParaRPr>
          </a:p>
          <a:p>
            <a:r>
              <a:rPr lang="en-AU" sz="2000" dirty="0">
                <a:solidFill>
                  <a:schemeClr val="bg1"/>
                </a:solidFill>
              </a:rPr>
              <a:t>what advantages do you get out of being able to re-use LA code across applications?</a:t>
            </a:r>
          </a:p>
          <a:p>
            <a:r>
              <a:rPr lang="en-AU" sz="2000" dirty="0">
                <a:solidFill>
                  <a:schemeClr val="bg1"/>
                </a:solidFill>
              </a:rPr>
              <a:t>how will the back end talk to the front end? </a:t>
            </a:r>
          </a:p>
          <a:p>
            <a:r>
              <a:rPr lang="en-AU" sz="2000" dirty="0">
                <a:solidFill>
                  <a:schemeClr val="bg1"/>
                </a:solidFill>
              </a:rPr>
              <a:t>user configurable or not?</a:t>
            </a:r>
          </a:p>
        </p:txBody>
      </p:sp>
    </p:spTree>
    <p:extLst>
      <p:ext uri="{BB962C8B-B14F-4D97-AF65-F5344CB8AC3E}">
        <p14:creationId xmlns:p14="http://schemas.microsoft.com/office/powerpoint/2010/main" val="1764970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E525D4-EE7A-3C40-B7F3-EA606F86E8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FF4113D7-A8B7-A041-ADB8-01760918D32A}"/>
              </a:ext>
            </a:extLst>
          </p:cNvPr>
          <p:cNvSpPr/>
          <p:nvPr/>
        </p:nvSpPr>
        <p:spPr bwMode="auto">
          <a:xfrm>
            <a:off x="0" y="0"/>
            <a:ext cx="9308591" cy="5143500"/>
          </a:xfrm>
          <a:prstGeom prst="rect">
            <a:avLst/>
          </a:prstGeom>
          <a:solidFill>
            <a:schemeClr val="tx1">
              <a:alpha val="5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AU" sz="3000" b="0" i="0" u="none" strike="noStrike" cap="none" normalizeH="0" baseline="0">
              <a:ln>
                <a:noFill/>
              </a:ln>
              <a:solidFill>
                <a:srgbClr val="E3284A"/>
              </a:solidFill>
              <a:effectLst/>
              <a:latin typeface="Arial" charset="0"/>
            </a:endParaRPr>
          </a:p>
        </p:txBody>
      </p:sp>
      <p:sp>
        <p:nvSpPr>
          <p:cNvPr id="4" name="Slide Number Placeholder 3">
            <a:extLst>
              <a:ext uri="{FF2B5EF4-FFF2-40B4-BE49-F238E27FC236}">
                <a16:creationId xmlns:a16="http://schemas.microsoft.com/office/drawing/2014/main" id="{C382F217-C84C-EB42-8E04-0ADCD9B17B8B}"/>
              </a:ext>
            </a:extLst>
          </p:cNvPr>
          <p:cNvSpPr>
            <a:spLocks noGrp="1"/>
          </p:cNvSpPr>
          <p:nvPr>
            <p:ph type="sldNum" sz="quarter" idx="11"/>
          </p:nvPr>
        </p:nvSpPr>
        <p:spPr/>
        <p:txBody>
          <a:bodyPr/>
          <a:lstStyle/>
          <a:p>
            <a:pPr>
              <a:defRPr/>
            </a:pPr>
            <a:fld id="{840A34AD-1BB3-43C5-9351-33B2E79DD28A}" type="slidenum">
              <a:rPr lang="en-GB" smtClean="0">
                <a:solidFill>
                  <a:schemeClr val="bg1"/>
                </a:solidFill>
              </a:rPr>
              <a:pPr>
                <a:defRPr/>
              </a:pPr>
              <a:t>89</a:t>
            </a:fld>
            <a:endParaRPr lang="en-GB">
              <a:solidFill>
                <a:schemeClr val="bg1"/>
              </a:solidFill>
            </a:endParaRPr>
          </a:p>
        </p:txBody>
      </p:sp>
      <p:sp>
        <p:nvSpPr>
          <p:cNvPr id="11" name="Title 1">
            <a:extLst>
              <a:ext uri="{FF2B5EF4-FFF2-40B4-BE49-F238E27FC236}">
                <a16:creationId xmlns:a16="http://schemas.microsoft.com/office/drawing/2014/main" id="{996AFB6B-926D-414E-9739-53ECF3747194}"/>
              </a:ext>
            </a:extLst>
          </p:cNvPr>
          <p:cNvSpPr>
            <a:spLocks noGrp="1"/>
          </p:cNvSpPr>
          <p:nvPr>
            <p:ph type="title"/>
          </p:nvPr>
        </p:nvSpPr>
        <p:spPr>
          <a:xfrm>
            <a:off x="345563" y="239688"/>
            <a:ext cx="8258895" cy="1140712"/>
          </a:xfrm>
        </p:spPr>
        <p:txBody>
          <a:bodyPr/>
          <a:lstStyle/>
          <a:p>
            <a:r>
              <a:rPr lang="en-AU" dirty="0">
                <a:solidFill>
                  <a:schemeClr val="bg1"/>
                </a:solidFill>
              </a:rPr>
              <a:t>challenge 5: explore the ethics of data interoperability</a:t>
            </a:r>
          </a:p>
        </p:txBody>
      </p:sp>
      <p:sp>
        <p:nvSpPr>
          <p:cNvPr id="12" name="Content Placeholder 2">
            <a:extLst>
              <a:ext uri="{FF2B5EF4-FFF2-40B4-BE49-F238E27FC236}">
                <a16:creationId xmlns:a16="http://schemas.microsoft.com/office/drawing/2014/main" id="{8A3ED878-8EC0-654F-8C06-FB463CD7504F}"/>
              </a:ext>
            </a:extLst>
          </p:cNvPr>
          <p:cNvSpPr>
            <a:spLocks noGrp="1"/>
          </p:cNvSpPr>
          <p:nvPr>
            <p:ph idx="1"/>
          </p:nvPr>
        </p:nvSpPr>
        <p:spPr>
          <a:xfrm>
            <a:off x="345567" y="1608463"/>
            <a:ext cx="8226685" cy="2956594"/>
          </a:xfrm>
        </p:spPr>
        <p:txBody>
          <a:bodyPr/>
          <a:lstStyle/>
          <a:p>
            <a:pPr marL="276448" lvl="1" indent="0">
              <a:buNone/>
            </a:pPr>
            <a:r>
              <a:rPr lang="en-AU" sz="2000" i="1" dirty="0">
                <a:solidFill>
                  <a:schemeClr val="bg1"/>
                </a:solidFill>
              </a:rPr>
              <a:t>What might go wrong if data flows across institutional boundaries?</a:t>
            </a:r>
          </a:p>
          <a:p>
            <a:pPr marL="276448" lvl="1" indent="0">
              <a:buNone/>
            </a:pPr>
            <a:endParaRPr lang="en-AU" sz="2000" dirty="0">
              <a:solidFill>
                <a:schemeClr val="bg1"/>
              </a:solidFill>
            </a:endParaRPr>
          </a:p>
          <a:p>
            <a:r>
              <a:rPr lang="en-AU" sz="2000" dirty="0">
                <a:solidFill>
                  <a:schemeClr val="bg1"/>
                </a:solidFill>
              </a:rPr>
              <a:t>how could we work to stop that from happening?</a:t>
            </a:r>
          </a:p>
          <a:p>
            <a:pPr>
              <a:buFont typeface="Wingdings" pitchFamily="2" charset="2"/>
              <a:buChar char="§"/>
            </a:pPr>
            <a:r>
              <a:rPr lang="en-AU" sz="2000" dirty="0">
                <a:solidFill>
                  <a:schemeClr val="bg1"/>
                </a:solidFill>
              </a:rPr>
              <a:t>what vision should we be aiming for?</a:t>
            </a:r>
          </a:p>
          <a:p>
            <a:pPr lvl="1">
              <a:buFont typeface="Arial" panose="020B0604020202020204" pitchFamily="34" charset="0"/>
              <a:buChar char="•"/>
            </a:pPr>
            <a:r>
              <a:rPr lang="en-AU" sz="2000" dirty="0">
                <a:solidFill>
                  <a:schemeClr val="bg1"/>
                </a:solidFill>
              </a:rPr>
              <a:t>best practice support? (the obligation to act)</a:t>
            </a:r>
          </a:p>
          <a:p>
            <a:pPr lvl="1">
              <a:buFont typeface="Arial" panose="020B0604020202020204" pitchFamily="34" charset="0"/>
              <a:buChar char="•"/>
            </a:pPr>
            <a:r>
              <a:rPr lang="en-AU" sz="2000" dirty="0">
                <a:solidFill>
                  <a:schemeClr val="bg1"/>
                </a:solidFill>
              </a:rPr>
              <a:t>privacy?</a:t>
            </a:r>
          </a:p>
          <a:p>
            <a:pPr lvl="1">
              <a:buFont typeface="Arial" panose="020B0604020202020204" pitchFamily="34" charset="0"/>
              <a:buChar char="•"/>
            </a:pPr>
            <a:r>
              <a:rPr lang="en-AU" sz="2000" dirty="0">
                <a:solidFill>
                  <a:schemeClr val="bg1"/>
                </a:solidFill>
              </a:rPr>
              <a:t>ownership?</a:t>
            </a:r>
          </a:p>
          <a:p>
            <a:pPr lvl="1">
              <a:buFont typeface="Arial" panose="020B0604020202020204" pitchFamily="34" charset="0"/>
              <a:buChar char="•"/>
            </a:pPr>
            <a:r>
              <a:rPr lang="en-AU" sz="2000" dirty="0">
                <a:solidFill>
                  <a:schemeClr val="bg1"/>
                </a:solidFill>
              </a:rPr>
              <a:t>empowerment?</a:t>
            </a:r>
          </a:p>
        </p:txBody>
      </p:sp>
    </p:spTree>
    <p:extLst>
      <p:ext uri="{BB962C8B-B14F-4D97-AF65-F5344CB8AC3E}">
        <p14:creationId xmlns:p14="http://schemas.microsoft.com/office/powerpoint/2010/main" val="1425592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ECB779-E7EA-1649-86C0-3B0572759E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Rectangle 6">
            <a:extLst>
              <a:ext uri="{FF2B5EF4-FFF2-40B4-BE49-F238E27FC236}">
                <a16:creationId xmlns:a16="http://schemas.microsoft.com/office/drawing/2014/main" id="{83E52962-84F5-C84B-85E7-3D6F9B651ECE}"/>
              </a:ext>
            </a:extLst>
          </p:cNvPr>
          <p:cNvSpPr/>
          <p:nvPr/>
        </p:nvSpPr>
        <p:spPr bwMode="auto">
          <a:xfrm>
            <a:off x="0" y="0"/>
            <a:ext cx="9144000" cy="5143500"/>
          </a:xfrm>
          <a:prstGeom prst="rect">
            <a:avLst/>
          </a:prstGeom>
          <a:solidFill>
            <a:schemeClr val="tx1">
              <a:alpha val="3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520825" rtl="0" eaLnBrk="1" fontAlgn="base" latinLnBrk="0" hangingPunct="1">
              <a:lnSpc>
                <a:spcPct val="100000"/>
              </a:lnSpc>
              <a:spcBef>
                <a:spcPct val="0"/>
              </a:spcBef>
              <a:spcAft>
                <a:spcPct val="0"/>
              </a:spcAft>
              <a:buClrTx/>
              <a:buSzTx/>
              <a:buFontTx/>
              <a:buNone/>
              <a:tabLst/>
            </a:pPr>
            <a:endParaRPr kumimoji="0" lang="en-AU" sz="3000" b="0" i="0" u="none" strike="noStrike" cap="none" normalizeH="0" baseline="0">
              <a:ln>
                <a:noFill/>
              </a:ln>
              <a:solidFill>
                <a:srgbClr val="E3284A"/>
              </a:solidFill>
              <a:effectLst/>
              <a:latin typeface="Arial" charset="0"/>
            </a:endParaRPr>
          </a:p>
        </p:txBody>
      </p:sp>
      <p:sp>
        <p:nvSpPr>
          <p:cNvPr id="2" name="Title 1">
            <a:extLst>
              <a:ext uri="{FF2B5EF4-FFF2-40B4-BE49-F238E27FC236}">
                <a16:creationId xmlns:a16="http://schemas.microsoft.com/office/drawing/2014/main" id="{FCB85028-A6B5-224C-B0F3-0DB6635EDC7A}"/>
              </a:ext>
            </a:extLst>
          </p:cNvPr>
          <p:cNvSpPr>
            <a:spLocks noGrp="1"/>
          </p:cNvSpPr>
          <p:nvPr>
            <p:ph type="title"/>
          </p:nvPr>
        </p:nvSpPr>
        <p:spPr>
          <a:xfrm>
            <a:off x="345567" y="287447"/>
            <a:ext cx="8567092" cy="602103"/>
          </a:xfrm>
        </p:spPr>
        <p:txBody>
          <a:bodyPr/>
          <a:lstStyle/>
          <a:p>
            <a:r>
              <a:rPr lang="en-AU" dirty="0">
                <a:solidFill>
                  <a:schemeClr val="bg1"/>
                </a:solidFill>
              </a:rPr>
              <a:t>yes!</a:t>
            </a:r>
          </a:p>
        </p:txBody>
      </p:sp>
      <p:sp>
        <p:nvSpPr>
          <p:cNvPr id="3" name="Content Placeholder 2">
            <a:extLst>
              <a:ext uri="{FF2B5EF4-FFF2-40B4-BE49-F238E27FC236}">
                <a16:creationId xmlns:a16="http://schemas.microsoft.com/office/drawing/2014/main" id="{AC754C8C-D8E5-BF4D-BD36-E802485F4A8D}"/>
              </a:ext>
            </a:extLst>
          </p:cNvPr>
          <p:cNvSpPr>
            <a:spLocks noGrp="1"/>
          </p:cNvSpPr>
          <p:nvPr>
            <p:ph idx="1"/>
          </p:nvPr>
        </p:nvSpPr>
        <p:spPr>
          <a:xfrm>
            <a:off x="345563" y="989934"/>
            <a:ext cx="8226685" cy="3923012"/>
          </a:xfrm>
        </p:spPr>
        <p:txBody>
          <a:bodyPr/>
          <a:lstStyle/>
          <a:p>
            <a:pPr marL="0" indent="0">
              <a:buNone/>
            </a:pPr>
            <a:r>
              <a:rPr lang="en-AU" dirty="0">
                <a:solidFill>
                  <a:schemeClr val="bg1"/>
                </a:solidFill>
              </a:rPr>
              <a:t>data </a:t>
            </a:r>
            <a:r>
              <a:rPr lang="en-AU" i="1" dirty="0">
                <a:solidFill>
                  <a:schemeClr val="bg1"/>
                </a:solidFill>
              </a:rPr>
              <a:t>needs </a:t>
            </a:r>
            <a:r>
              <a:rPr lang="en-AU" dirty="0">
                <a:solidFill>
                  <a:schemeClr val="bg1"/>
                </a:solidFill>
              </a:rPr>
              <a:t>to flow across boundaries if LA is going to support lifelong learning…</a:t>
            </a:r>
          </a:p>
          <a:p>
            <a:pPr marL="0" indent="0">
              <a:buNone/>
            </a:pPr>
            <a:endParaRPr lang="en-AU" dirty="0">
              <a:solidFill>
                <a:schemeClr val="bg1"/>
              </a:solidFill>
            </a:endParaRPr>
          </a:p>
          <a:p>
            <a:pPr marL="0" indent="0">
              <a:buNone/>
            </a:pPr>
            <a:r>
              <a:rPr lang="en-AU" dirty="0">
                <a:solidFill>
                  <a:schemeClr val="bg1"/>
                </a:solidFill>
              </a:rPr>
              <a:t>the education sector has notorious  problems with</a:t>
            </a:r>
          </a:p>
          <a:p>
            <a:r>
              <a:rPr lang="en-AU" dirty="0">
                <a:solidFill>
                  <a:schemeClr val="bg1"/>
                </a:solidFill>
              </a:rPr>
              <a:t>RPL</a:t>
            </a:r>
          </a:p>
          <a:p>
            <a:r>
              <a:rPr lang="en-AU" dirty="0">
                <a:solidFill>
                  <a:schemeClr val="bg1"/>
                </a:solidFill>
              </a:rPr>
              <a:t>data portability</a:t>
            </a:r>
          </a:p>
          <a:p>
            <a:r>
              <a:rPr lang="en-AU" dirty="0">
                <a:solidFill>
                  <a:schemeClr val="bg1"/>
                </a:solidFill>
              </a:rPr>
              <a:t>personalisation</a:t>
            </a:r>
          </a:p>
          <a:p>
            <a:pPr marL="0" indent="0">
              <a:buNone/>
            </a:pPr>
            <a:endParaRPr lang="en-AU" dirty="0">
              <a:solidFill>
                <a:schemeClr val="bg1"/>
              </a:solidFill>
            </a:endParaRPr>
          </a:p>
          <a:p>
            <a:pPr marL="0" indent="0">
              <a:buNone/>
            </a:pPr>
            <a:r>
              <a:rPr lang="en-AU" dirty="0">
                <a:solidFill>
                  <a:schemeClr val="bg1"/>
                </a:solidFill>
              </a:rPr>
              <a:t>…and don’t forget Ryan Baker’s first grand challenge from LAK’19</a:t>
            </a:r>
          </a:p>
        </p:txBody>
      </p:sp>
      <p:sp>
        <p:nvSpPr>
          <p:cNvPr id="4" name="Slide Number Placeholder 3">
            <a:extLst>
              <a:ext uri="{FF2B5EF4-FFF2-40B4-BE49-F238E27FC236}">
                <a16:creationId xmlns:a16="http://schemas.microsoft.com/office/drawing/2014/main" id="{BC1DD8D8-AD24-DC42-A361-AEB8AD458096}"/>
              </a:ext>
            </a:extLst>
          </p:cNvPr>
          <p:cNvSpPr>
            <a:spLocks noGrp="1"/>
          </p:cNvSpPr>
          <p:nvPr>
            <p:ph type="sldNum" sz="quarter" idx="11"/>
          </p:nvPr>
        </p:nvSpPr>
        <p:spPr/>
        <p:txBody>
          <a:bodyPr/>
          <a:lstStyle/>
          <a:p>
            <a:pPr>
              <a:defRPr/>
            </a:pPr>
            <a:fld id="{840A34AD-1BB3-43C5-9351-33B2E79DD28A}" type="slidenum">
              <a:rPr lang="en-GB" smtClean="0">
                <a:solidFill>
                  <a:srgbClr val="000000">
                    <a:lumMod val="50000"/>
                    <a:lumOff val="50000"/>
                  </a:srgbClr>
                </a:solidFill>
              </a:rPr>
              <a:pPr>
                <a:defRPr/>
              </a:pPr>
              <a:t>9</a:t>
            </a:fld>
            <a:endParaRPr lang="en-GB">
              <a:solidFill>
                <a:srgbClr val="000000">
                  <a:lumMod val="50000"/>
                  <a:lumOff val="50000"/>
                </a:srgbClr>
              </a:solidFill>
            </a:endParaRPr>
          </a:p>
        </p:txBody>
      </p:sp>
    </p:spTree>
    <p:extLst>
      <p:ext uri="{BB962C8B-B14F-4D97-AF65-F5344CB8AC3E}">
        <p14:creationId xmlns:p14="http://schemas.microsoft.com/office/powerpoint/2010/main" val="3723397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318344-E4E0-E84D-8390-B1CE4E5DA97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1D5D3A3D-FCAE-334E-B944-C7AFA2AE5127}"/>
              </a:ext>
            </a:extLst>
          </p:cNvPr>
          <p:cNvSpPr>
            <a:spLocks noGrp="1"/>
          </p:cNvSpPr>
          <p:nvPr>
            <p:ph type="title"/>
          </p:nvPr>
        </p:nvSpPr>
        <p:spPr>
          <a:xfrm>
            <a:off x="345563" y="391340"/>
            <a:ext cx="8258895" cy="602103"/>
          </a:xfrm>
        </p:spPr>
        <p:txBody>
          <a:bodyPr/>
          <a:lstStyle/>
          <a:p>
            <a:r>
              <a:rPr lang="en-AU" dirty="0">
                <a:solidFill>
                  <a:schemeClr val="bg1"/>
                </a:solidFill>
              </a:rPr>
              <a:t>afternoon tea!</a:t>
            </a:r>
          </a:p>
        </p:txBody>
      </p:sp>
      <p:sp>
        <p:nvSpPr>
          <p:cNvPr id="3" name="Slide Number Placeholder 2">
            <a:extLst>
              <a:ext uri="{FF2B5EF4-FFF2-40B4-BE49-F238E27FC236}">
                <a16:creationId xmlns:a16="http://schemas.microsoft.com/office/drawing/2014/main" id="{E9ED2256-06B6-334C-8B0F-83FE54D7C20D}"/>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90</a:t>
            </a:fld>
            <a:endParaRPr lang="en-GB">
              <a:solidFill>
                <a:srgbClr val="000000">
                  <a:lumMod val="50000"/>
                  <a:lumOff val="50000"/>
                </a:srgbClr>
              </a:solidFill>
            </a:endParaRPr>
          </a:p>
        </p:txBody>
      </p:sp>
    </p:spTree>
    <p:extLst>
      <p:ext uri="{BB962C8B-B14F-4D97-AF65-F5344CB8AC3E}">
        <p14:creationId xmlns:p14="http://schemas.microsoft.com/office/powerpoint/2010/main" val="7370699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S model of learning">
            <a:extLst>
              <a:ext uri="{FF2B5EF4-FFF2-40B4-BE49-F238E27FC236}">
                <a16:creationId xmlns:a16="http://schemas.microsoft.com/office/drawing/2014/main" id="{159DA4B6-0E46-4448-9BED-2B90E207EF0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D699200-44A5-8841-AE51-8CDC382147F5}"/>
              </a:ext>
            </a:extLst>
          </p:cNvPr>
          <p:cNvSpPr>
            <a:spLocks noGrp="1"/>
          </p:cNvSpPr>
          <p:nvPr>
            <p:ph type="title"/>
          </p:nvPr>
        </p:nvSpPr>
        <p:spPr>
          <a:xfrm>
            <a:off x="345563" y="1431039"/>
            <a:ext cx="8258895" cy="1140712"/>
          </a:xfrm>
        </p:spPr>
        <p:txBody>
          <a:bodyPr/>
          <a:lstStyle/>
          <a:p>
            <a:r>
              <a:rPr lang="en-AU" dirty="0">
                <a:solidFill>
                  <a:schemeClr val="bg1"/>
                </a:solidFill>
              </a:rPr>
              <a:t>activity: form a group and pick a challenge to work on</a:t>
            </a:r>
          </a:p>
        </p:txBody>
      </p:sp>
      <p:sp>
        <p:nvSpPr>
          <p:cNvPr id="3" name="Slide Number Placeholder 2">
            <a:extLst>
              <a:ext uri="{FF2B5EF4-FFF2-40B4-BE49-F238E27FC236}">
                <a16:creationId xmlns:a16="http://schemas.microsoft.com/office/drawing/2014/main" id="{80A818B7-59C0-0F4F-909F-1EF524BB6356}"/>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91</a:t>
            </a:fld>
            <a:endParaRPr lang="en-GB">
              <a:solidFill>
                <a:srgbClr val="000000">
                  <a:lumMod val="50000"/>
                  <a:lumOff val="50000"/>
                </a:srgbClr>
              </a:solidFill>
            </a:endParaRPr>
          </a:p>
        </p:txBody>
      </p:sp>
    </p:spTree>
    <p:extLst>
      <p:ext uri="{BB962C8B-B14F-4D97-AF65-F5344CB8AC3E}">
        <p14:creationId xmlns:p14="http://schemas.microsoft.com/office/powerpoint/2010/main" val="6953995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323" descr="mage result for learning">
            <a:extLst>
              <a:ext uri="{FF2B5EF4-FFF2-40B4-BE49-F238E27FC236}">
                <a16:creationId xmlns:a16="http://schemas.microsoft.com/office/drawing/2014/main" id="{CD7FFEA5-FFB3-E949-A5E0-B3EFB3CAABF1}"/>
              </a:ext>
            </a:extLst>
          </p:cNvPr>
          <p:cNvPicPr preferRelativeResize="0"/>
          <p:nvPr/>
        </p:nvPicPr>
        <p:blipFill rotWithShape="1">
          <a:blip r:embed="rId2" cstate="email">
            <a:alphaModFix/>
            <a:extLst>
              <a:ext uri="{28A0092B-C50C-407E-A947-70E740481C1C}">
                <a14:useLocalDpi xmlns:a14="http://schemas.microsoft.com/office/drawing/2010/main"/>
              </a:ext>
            </a:extLst>
          </a:blip>
          <a:srcRect r="-1254" b="-8718"/>
          <a:stretch/>
        </p:blipFill>
        <p:spPr>
          <a:xfrm>
            <a:off x="-680792" y="-327107"/>
            <a:ext cx="10121017" cy="6091182"/>
          </a:xfrm>
          <a:prstGeom prst="rect">
            <a:avLst/>
          </a:prstGeom>
          <a:noFill/>
          <a:ln>
            <a:noFill/>
          </a:ln>
        </p:spPr>
      </p:pic>
      <p:sp>
        <p:nvSpPr>
          <p:cNvPr id="2" name="Title 1">
            <a:extLst>
              <a:ext uri="{FF2B5EF4-FFF2-40B4-BE49-F238E27FC236}">
                <a16:creationId xmlns:a16="http://schemas.microsoft.com/office/drawing/2014/main" id="{EF62C0C2-9C84-334C-9D1C-67374F55CBED}"/>
              </a:ext>
            </a:extLst>
          </p:cNvPr>
          <p:cNvSpPr>
            <a:spLocks noGrp="1"/>
          </p:cNvSpPr>
          <p:nvPr>
            <p:ph type="title"/>
          </p:nvPr>
        </p:nvSpPr>
        <p:spPr>
          <a:xfrm>
            <a:off x="3514381" y="1746414"/>
            <a:ext cx="5177214" cy="602103"/>
          </a:xfrm>
        </p:spPr>
        <p:txBody>
          <a:bodyPr/>
          <a:lstStyle/>
          <a:p>
            <a:r>
              <a:rPr lang="en-AU" dirty="0">
                <a:solidFill>
                  <a:schemeClr val="bg1"/>
                </a:solidFill>
              </a:rPr>
              <a:t>reporting back…</a:t>
            </a:r>
          </a:p>
        </p:txBody>
      </p:sp>
      <p:sp>
        <p:nvSpPr>
          <p:cNvPr id="4" name="Content Placeholder 3">
            <a:extLst>
              <a:ext uri="{FF2B5EF4-FFF2-40B4-BE49-F238E27FC236}">
                <a16:creationId xmlns:a16="http://schemas.microsoft.com/office/drawing/2014/main" id="{7CAE87AD-A729-B344-B19F-C2D8CDCC2529}"/>
              </a:ext>
            </a:extLst>
          </p:cNvPr>
          <p:cNvSpPr>
            <a:spLocks noGrp="1"/>
          </p:cNvSpPr>
          <p:nvPr>
            <p:ph idx="1"/>
          </p:nvPr>
        </p:nvSpPr>
        <p:spPr>
          <a:xfrm>
            <a:off x="3514381" y="2608719"/>
            <a:ext cx="5157023" cy="1214578"/>
          </a:xfrm>
        </p:spPr>
        <p:txBody>
          <a:bodyPr/>
          <a:lstStyle/>
          <a:p>
            <a:r>
              <a:rPr lang="en-AU" dirty="0">
                <a:solidFill>
                  <a:schemeClr val="bg1"/>
                </a:solidFill>
              </a:rPr>
              <a:t>what did you learn?</a:t>
            </a:r>
          </a:p>
          <a:p>
            <a:r>
              <a:rPr lang="en-AU" dirty="0">
                <a:solidFill>
                  <a:schemeClr val="bg1"/>
                </a:solidFill>
              </a:rPr>
              <a:t>what will you take away? </a:t>
            </a:r>
          </a:p>
          <a:p>
            <a:r>
              <a:rPr lang="en-AU" dirty="0">
                <a:solidFill>
                  <a:schemeClr val="bg1"/>
                </a:solidFill>
              </a:rPr>
              <a:t>what won’t you do? (why?)</a:t>
            </a:r>
          </a:p>
        </p:txBody>
      </p:sp>
      <p:sp>
        <p:nvSpPr>
          <p:cNvPr id="3" name="Slide Number Placeholder 2">
            <a:extLst>
              <a:ext uri="{FF2B5EF4-FFF2-40B4-BE49-F238E27FC236}">
                <a16:creationId xmlns:a16="http://schemas.microsoft.com/office/drawing/2014/main" id="{B6C37D03-9010-D841-8087-7917C0562395}"/>
              </a:ext>
            </a:extLst>
          </p:cNvPr>
          <p:cNvSpPr>
            <a:spLocks noGrp="1"/>
          </p:cNvSpPr>
          <p:nvPr>
            <p:ph type="sldNum" sz="quarter" idx="11"/>
          </p:nvPr>
        </p:nvSpPr>
        <p:spPr/>
        <p:txBody>
          <a:bodyPr/>
          <a:lstStyle/>
          <a:p>
            <a:pPr>
              <a:defRPr/>
            </a:pPr>
            <a:fld id="{25F4F6D3-FBBE-4D5E-B1AA-703C6A29FE10}" type="slidenum">
              <a:rPr lang="en-GB" smtClean="0">
                <a:solidFill>
                  <a:srgbClr val="000000">
                    <a:lumMod val="50000"/>
                    <a:lumOff val="50000"/>
                  </a:srgbClr>
                </a:solidFill>
              </a:rPr>
              <a:pPr>
                <a:defRPr/>
              </a:pPr>
              <a:t>92</a:t>
            </a:fld>
            <a:endParaRPr lang="en-GB">
              <a:solidFill>
                <a:srgbClr val="000000">
                  <a:lumMod val="50000"/>
                  <a:lumOff val="50000"/>
                </a:srgbClr>
              </a:solidFill>
            </a:endParaRPr>
          </a:p>
        </p:txBody>
      </p:sp>
    </p:spTree>
    <p:extLst>
      <p:ext uri="{BB962C8B-B14F-4D97-AF65-F5344CB8AC3E}">
        <p14:creationId xmlns:p14="http://schemas.microsoft.com/office/powerpoint/2010/main" val="42419077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6440" y="2532330"/>
            <a:ext cx="5805888" cy="1356156"/>
          </a:xfrm>
        </p:spPr>
        <p:txBody>
          <a:bodyPr/>
          <a:lstStyle/>
          <a:p>
            <a:pPr>
              <a:lnSpc>
                <a:spcPct val="100000"/>
              </a:lnSpc>
            </a:pPr>
            <a:r>
              <a:rPr lang="en-AU" dirty="0">
                <a:latin typeface="Avenir Roman" panose="02000503020000020003" pitchFamily="2" charset="0"/>
              </a:rPr>
              <a:t>go forth and conquer! </a:t>
            </a:r>
            <a:br>
              <a:rPr lang="en-AU" dirty="0">
                <a:latin typeface="Avenir Roman" panose="02000503020000020003" pitchFamily="2" charset="0"/>
              </a:rPr>
            </a:br>
            <a:r>
              <a:rPr lang="en-AU" dirty="0">
                <a:latin typeface="Avenir Roman" panose="02000503020000020003" pitchFamily="2" charset="0"/>
              </a:rPr>
              <a:t>(have fun building the LA ecosystems that we actually need!)</a:t>
            </a:r>
            <a:endParaRPr lang="en-US" dirty="0">
              <a:latin typeface="Avenir Roman" panose="02000503020000020003" pitchFamily="2" charset="0"/>
            </a:endParaRPr>
          </a:p>
        </p:txBody>
      </p:sp>
      <p:sp>
        <p:nvSpPr>
          <p:cNvPr id="5" name="TextBox 4"/>
          <p:cNvSpPr txBox="1"/>
          <p:nvPr/>
        </p:nvSpPr>
        <p:spPr>
          <a:xfrm>
            <a:off x="6980050" y="4774168"/>
            <a:ext cx="1968995" cy="338554"/>
          </a:xfrm>
          <a:prstGeom prst="rect">
            <a:avLst/>
          </a:prstGeom>
          <a:noFill/>
        </p:spPr>
        <p:txBody>
          <a:bodyPr wrap="square" rtlCol="0">
            <a:spAutoFit/>
          </a:bodyPr>
          <a:lstStyle/>
          <a:p>
            <a:pPr algn="r"/>
            <a:r>
              <a:rPr lang="en-US" sz="1600" dirty="0">
                <a:solidFill>
                  <a:schemeClr val="bg1"/>
                </a:solidFill>
                <a:cs typeface="DIN Alternate Bold"/>
              </a:rPr>
              <a:t>utscic.edu.au</a:t>
            </a:r>
            <a:endParaRPr lang="en-US" sz="1200" dirty="0">
              <a:solidFill>
                <a:schemeClr val="bg1"/>
              </a:solidFill>
              <a:cs typeface="DIN Alternate Bold"/>
            </a:endParaRPr>
          </a:p>
        </p:txBody>
      </p:sp>
    </p:spTree>
    <p:extLst>
      <p:ext uri="{BB962C8B-B14F-4D97-AF65-F5344CB8AC3E}">
        <p14:creationId xmlns:p14="http://schemas.microsoft.com/office/powerpoint/2010/main" val="1882534755"/>
      </p:ext>
    </p:extLst>
  </p:cSld>
  <p:clrMapOvr>
    <a:masterClrMapping/>
  </p:clrMapOvr>
  <p:transition spd="slow">
    <p:wipe/>
  </p:transition>
</p:sld>
</file>

<file path=ppt/theme/theme1.xml><?xml version="1.0" encoding="utf-8"?>
<a:theme xmlns:a="http://schemas.openxmlformats.org/drawingml/2006/main" name="1_OU PowerPoin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U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lnDef>
    <a:txDef>
      <a:spPr>
        <a:noFill/>
      </a:spPr>
      <a:bodyPr wrap="none" rtlCol="0">
        <a:spAutoFit/>
      </a:bodyPr>
      <a:lstStyle>
        <a:defPPr>
          <a:defRPr sz="1600" dirty="0">
            <a:solidFill>
              <a:schemeClr val="tx1">
                <a:lumMod val="50000"/>
                <a:lumOff val="50000"/>
              </a:schemeClr>
            </a:solidFill>
            <a:latin typeface="Calibri"/>
            <a:cs typeface="Calibri"/>
          </a:defRPr>
        </a:defPPr>
      </a:lstStyle>
    </a:txDef>
  </a:objectDefaults>
  <a:extraClrSchemeLst>
    <a:extraClrScheme>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3">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4">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5">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6">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7">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8">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9">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U PowerPoint">
  <a:themeElements>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U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lnDef>
    <a:txDef>
      <a:spPr>
        <a:noFill/>
      </a:spPr>
      <a:bodyPr wrap="none" rtlCol="0">
        <a:spAutoFit/>
      </a:bodyPr>
      <a:lstStyle>
        <a:defPPr>
          <a:defRPr sz="1600" dirty="0">
            <a:solidFill>
              <a:schemeClr val="tx1">
                <a:lumMod val="50000"/>
                <a:lumOff val="50000"/>
              </a:schemeClr>
            </a:solidFill>
            <a:latin typeface="Calibri"/>
            <a:cs typeface="Calibri"/>
          </a:defRPr>
        </a:defPPr>
      </a:lstStyle>
    </a:txDef>
  </a:objectDefaults>
  <a:extraClrSchemeLst>
    <a:extraClrScheme>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3">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4">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5">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6">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7">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8">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9">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U PowerPoint">
  <a:themeElements>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U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lnDef>
    <a:txDef>
      <a:spPr>
        <a:noFill/>
      </a:spPr>
      <a:bodyPr wrap="none" rtlCol="0">
        <a:spAutoFit/>
      </a:bodyPr>
      <a:lstStyle>
        <a:defPPr>
          <a:defRPr sz="1600" dirty="0">
            <a:solidFill>
              <a:schemeClr val="tx1">
                <a:lumMod val="50000"/>
                <a:lumOff val="50000"/>
              </a:schemeClr>
            </a:solidFill>
            <a:latin typeface="Calibri"/>
            <a:cs typeface="Calibri"/>
          </a:defRPr>
        </a:defPPr>
      </a:lstStyle>
    </a:txDef>
  </a:objectDefaults>
  <a:extraClrSchemeLst>
    <a:extraClrScheme>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3">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4">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5">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6">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7">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8">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9">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U PowerPoint">
  <a:themeElements>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U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lnDef>
    <a:txDef>
      <a:spPr>
        <a:noFill/>
      </a:spPr>
      <a:bodyPr wrap="none" rtlCol="0">
        <a:spAutoFit/>
      </a:bodyPr>
      <a:lstStyle>
        <a:defPPr>
          <a:defRPr sz="1600" dirty="0">
            <a:solidFill>
              <a:schemeClr val="tx1">
                <a:lumMod val="50000"/>
                <a:lumOff val="50000"/>
              </a:schemeClr>
            </a:solidFill>
            <a:latin typeface="Calibri"/>
            <a:cs typeface="Calibri"/>
          </a:defRPr>
        </a:defPPr>
      </a:lstStyle>
    </a:txDef>
  </a:objectDefaults>
  <a:extraClrSchemeLst>
    <a:extraClrScheme>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3">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4">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5">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6">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7">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8">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9">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ivider">
  <a:themeElements>
    <a:clrScheme name="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vid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lnDef>
  </a:objectDefaults>
  <a:extraClrSchemeLst>
    <a:extraClrScheme>
      <a:clrScheme name="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3">
        <a:dk1>
          <a:srgbClr val="000000"/>
        </a:dk1>
        <a:lt1>
          <a:srgbClr val="92C9EB"/>
        </a:lt1>
        <a:dk2>
          <a:srgbClr val="000000"/>
        </a:dk2>
        <a:lt2>
          <a:srgbClr val="808080"/>
        </a:lt2>
        <a:accent1>
          <a:srgbClr val="BBE0E3"/>
        </a:accent1>
        <a:accent2>
          <a:srgbClr val="333399"/>
        </a:accent2>
        <a:accent3>
          <a:srgbClr val="C7E1F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4">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5">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6">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7">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8">
        <a:dk1>
          <a:srgbClr val="000000"/>
        </a:dk1>
        <a:lt1>
          <a:srgbClr val="780032"/>
        </a:lt1>
        <a:dk2>
          <a:srgbClr val="000000"/>
        </a:dk2>
        <a:lt2>
          <a:srgbClr val="808080"/>
        </a:lt2>
        <a:accent1>
          <a:srgbClr val="BBE0E3"/>
        </a:accent1>
        <a:accent2>
          <a:srgbClr val="333399"/>
        </a:accent2>
        <a:accent3>
          <a:srgbClr val="BEAAA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9">
        <a:dk1>
          <a:srgbClr val="000000"/>
        </a:dk1>
        <a:lt1>
          <a:srgbClr val="002E63"/>
        </a:lt1>
        <a:dk2>
          <a:srgbClr val="000000"/>
        </a:dk2>
        <a:lt2>
          <a:srgbClr val="808080"/>
        </a:lt2>
        <a:accent1>
          <a:srgbClr val="BBE0E3"/>
        </a:accent1>
        <a:accent2>
          <a:srgbClr val="333399"/>
        </a:accent2>
        <a:accent3>
          <a:srgbClr val="AAADB7"/>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0">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1">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2">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3">
        <a:dk1>
          <a:srgbClr val="000000"/>
        </a:dk1>
        <a:lt1>
          <a:srgbClr val="CFC285"/>
        </a:lt1>
        <a:dk2>
          <a:srgbClr val="000000"/>
        </a:dk2>
        <a:lt2>
          <a:srgbClr val="808080"/>
        </a:lt2>
        <a:accent1>
          <a:srgbClr val="BBE0E3"/>
        </a:accent1>
        <a:accent2>
          <a:srgbClr val="333399"/>
        </a:accent2>
        <a:accent3>
          <a:srgbClr val="E4DDC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4">
        <a:dk1>
          <a:srgbClr val="000000"/>
        </a:dk1>
        <a:lt1>
          <a:srgbClr val="000000"/>
        </a:lt1>
        <a:dk2>
          <a:srgbClr val="000000"/>
        </a:dk2>
        <a:lt2>
          <a:srgbClr val="808080"/>
        </a:lt2>
        <a:accent1>
          <a:srgbClr val="BBE0E3"/>
        </a:accent1>
        <a:accent2>
          <a:srgbClr val="333399"/>
        </a:accent2>
        <a:accent3>
          <a:srgbClr val="AAAA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5">
        <a:dk1>
          <a:srgbClr val="000000"/>
        </a:dk1>
        <a:lt1>
          <a:srgbClr val="8C8C8C"/>
        </a:lt1>
        <a:dk2>
          <a:srgbClr val="000000"/>
        </a:dk2>
        <a:lt2>
          <a:srgbClr val="808080"/>
        </a:lt2>
        <a:accent1>
          <a:srgbClr val="BBE0E3"/>
        </a:accent1>
        <a:accent2>
          <a:srgbClr val="333399"/>
        </a:accent2>
        <a:accent3>
          <a:srgbClr val="C5C5C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71967</TotalTime>
  <Words>3498</Words>
  <Application>Microsoft Macintosh PowerPoint</Application>
  <PresentationFormat>On-screen Show (16:9)</PresentationFormat>
  <Paragraphs>472</Paragraphs>
  <Slides>93</Slides>
  <Notes>3</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93</vt:i4>
      </vt:variant>
    </vt:vector>
  </HeadingPairs>
  <TitlesOfParts>
    <vt:vector size="109" baseType="lpstr">
      <vt:lpstr>Arial</vt:lpstr>
      <vt:lpstr>Avenir Light</vt:lpstr>
      <vt:lpstr>Avenir Roman</vt:lpstr>
      <vt:lpstr>Calibri</vt:lpstr>
      <vt:lpstr>DIN Alternate Bold</vt:lpstr>
      <vt:lpstr>Helvetica Light</vt:lpstr>
      <vt:lpstr>Lucida Sans Typewriter</vt:lpstr>
      <vt:lpstr>System Font Regular</vt:lpstr>
      <vt:lpstr>Times New Roman</vt:lpstr>
      <vt:lpstr>Trebuchet MS</vt:lpstr>
      <vt:lpstr>Wingdings</vt:lpstr>
      <vt:lpstr>1_OU PowerPoint</vt:lpstr>
      <vt:lpstr>2_OU PowerPoint</vt:lpstr>
      <vt:lpstr>OU PowerPoint</vt:lpstr>
      <vt:lpstr>3_OU PowerPoint</vt:lpstr>
      <vt:lpstr>Divider</vt:lpstr>
      <vt:lpstr>Building Learning Analytics Ecosystems resources for this workshop: </vt:lpstr>
      <vt:lpstr>what is UTS:CIC?</vt:lpstr>
      <vt:lpstr>what is a LA ecosystem?</vt:lpstr>
      <vt:lpstr>where does learning happen?</vt:lpstr>
      <vt:lpstr>traditionally EdTech has focused upon learning in the confines of systems it builds… </vt:lpstr>
      <vt:lpstr>but learning happens everywhere!</vt:lpstr>
      <vt:lpstr>finally new data standards have emerged…</vt:lpstr>
      <vt:lpstr>but does that matter to us?  </vt:lpstr>
      <vt:lpstr>yes!</vt:lpstr>
      <vt:lpstr>1. Transferability:  The (learning system) Wall</vt:lpstr>
      <vt:lpstr>as LA practitioners we will increasingly have to design and build data ecosystems… </vt:lpstr>
      <vt:lpstr>where are we going today?</vt:lpstr>
      <vt:lpstr>section 1: what is a LA ecosystem?</vt:lpstr>
      <vt:lpstr>example: the LA ecosystem that I am currently working on at UTS</vt:lpstr>
      <vt:lpstr>what affects LA ecosystems?</vt:lpstr>
      <vt:lpstr>what affects LA ecosystems?</vt:lpstr>
      <vt:lpstr>so we have to work within constraints... </vt:lpstr>
      <vt:lpstr>section 2: your present reality and visions for the future</vt:lpstr>
      <vt:lpstr>what is your current data reality?</vt:lpstr>
      <vt:lpstr>LACE visions of the future</vt:lpstr>
      <vt:lpstr>activity: what is your vision?</vt:lpstr>
      <vt:lpstr>mapping out your reality…  (how will you achieve your vision?)</vt:lpstr>
      <vt:lpstr>section 3: a flying introduction to xAPI</vt:lpstr>
      <vt:lpstr>xAPI</vt:lpstr>
      <vt:lpstr>a simplest possible legal xAPI statement</vt:lpstr>
      <vt:lpstr>Learning Record Providers (LRPs)</vt:lpstr>
      <vt:lpstr>what is a learning record provider? (LRP)</vt:lpstr>
      <vt:lpstr>an example?</vt:lpstr>
      <vt:lpstr>ID14-3821: ENABLING CONNECTED LEARNING VIA OPEN SOURCE ANALYTICS IN THE WILD: LEARNING ANALYTICS BEYOND THE LMS  This project was supported by the Australian Government’s office for learning and teaching</vt:lpstr>
      <vt:lpstr>the connected learning analytics toolkit</vt:lpstr>
      <vt:lpstr>CLA toolkit V2</vt:lpstr>
      <vt:lpstr>you will get to build one in a minute!!!</vt:lpstr>
      <vt:lpstr>Learning Record Stores (LRSs)</vt:lpstr>
      <vt:lpstr>PowerPoint Presentation</vt:lpstr>
      <vt:lpstr>PowerPoint Presentation</vt:lpstr>
      <vt:lpstr>learning record stores (LRS)</vt:lpstr>
      <vt:lpstr>PowerPoint Presentation</vt:lpstr>
      <vt:lpstr>creating statements to use in LRPs</vt:lpstr>
      <vt:lpstr>statement properties</vt:lpstr>
      <vt:lpstr>a more realistic example xAPI statement  (but its still very simple!)</vt:lpstr>
      <vt:lpstr>a more realistic example xAPI statement  (but its still very simple!)</vt:lpstr>
      <vt:lpstr>actors</vt:lpstr>
      <vt:lpstr>actors can have many different roles – termed persona</vt:lpstr>
      <vt:lpstr>a more realistic example xAPI statement  (but its still very simple!)</vt:lpstr>
      <vt:lpstr>verbs</vt:lpstr>
      <vt:lpstr>a more realistic example xAPI statement  (but its still very simple!)</vt:lpstr>
      <vt:lpstr>objects</vt:lpstr>
      <vt:lpstr>a more realistic example xAPI statement  (but its still very simple!)</vt:lpstr>
      <vt:lpstr>PowerPoint Presentation</vt:lpstr>
      <vt:lpstr>PowerPoint Presentation</vt:lpstr>
      <vt:lpstr>PowerPoint Presentation</vt:lpstr>
      <vt:lpstr>activity: build a LRP</vt:lpstr>
      <vt:lpstr>what did we learn in that exercise?</vt:lpstr>
      <vt:lpstr>lunchtime!</vt:lpstr>
      <vt:lpstr>section 4: data interoperability</vt:lpstr>
      <vt:lpstr>the importance of context for xAPI</vt:lpstr>
      <vt:lpstr>the importance of context for xAPI</vt:lpstr>
      <vt:lpstr>but just how big is a context?</vt:lpstr>
      <vt:lpstr>xAPI profiles for data interoperability</vt:lpstr>
      <vt:lpstr>PowerPoint Presentation</vt:lpstr>
      <vt:lpstr>the need for xAPI profiles points to a tension!</vt:lpstr>
      <vt:lpstr>an alternative approach: Caliper</vt:lpstr>
      <vt:lpstr>my biggest problem with Caliper</vt:lpstr>
      <vt:lpstr>PowerPoint Presentation</vt:lpstr>
      <vt:lpstr>but it does raise some interesting issues…</vt:lpstr>
      <vt:lpstr>data interop: big and comprehensive? </vt:lpstr>
      <vt:lpstr>each solution has advantages and disadvantages…</vt:lpstr>
      <vt:lpstr>comparing the two…</vt:lpstr>
      <vt:lpstr>is any of the data currently being generated for LA any good?</vt:lpstr>
      <vt:lpstr>exercise: start to build an xAPI profile!</vt:lpstr>
      <vt:lpstr>section 5: poor data (and how to fix it)</vt:lpstr>
      <vt:lpstr>data must  be cooked with care! </vt:lpstr>
      <vt:lpstr>things can go very wrong with naïve approaches to  EdTech</vt:lpstr>
      <vt:lpstr>the clicks to constructs problem</vt:lpstr>
      <vt:lpstr>creating data for learning analytics ecosystems    an emerging white paper for discussion: https://bit.ly/2FePfoU</vt:lpstr>
      <vt:lpstr>recommendations for procuring useful EdTech products</vt:lpstr>
      <vt:lpstr>recommendations for EdTech vendors to generate useful data</vt:lpstr>
      <vt:lpstr>recommendations for the LA/EDM community</vt:lpstr>
      <vt:lpstr>your architecture is more important than you can  imagine when you start</vt:lpstr>
      <vt:lpstr>loose couplings need to become the norm</vt:lpstr>
      <vt:lpstr>one that I am working on at UTS</vt:lpstr>
      <vt:lpstr>does graphQL help us? (I think yes!)</vt:lpstr>
      <vt:lpstr>in summary… </vt:lpstr>
      <vt:lpstr>section 6: pick a challenge!</vt:lpstr>
      <vt:lpstr>challenge 1: best practice xAPI profiles</vt:lpstr>
      <vt:lpstr>challenge 2: design an extension to the LA-API schema </vt:lpstr>
      <vt:lpstr>challenge 3: extend the LA-API</vt:lpstr>
      <vt:lpstr>challenge 4: design a dashboard</vt:lpstr>
      <vt:lpstr>challenge 5: explore the ethics of data interoperability</vt:lpstr>
      <vt:lpstr>afternoon tea!</vt:lpstr>
      <vt:lpstr>activity: form a group and pick a challenge to work on</vt:lpstr>
      <vt:lpstr>reporting back…</vt:lpstr>
      <vt:lpstr>go forth and conquer!  (have fun building the LA ecosystems that we actually need!)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Dr.doc</dc:creator>
  <cp:lastModifiedBy>Kirsty Kitto</cp:lastModifiedBy>
  <cp:revision>1313</cp:revision>
  <cp:lastPrinted>2019-06-18T16:55:39Z</cp:lastPrinted>
  <dcterms:created xsi:type="dcterms:W3CDTF">2014-09-26T03:15:42Z</dcterms:created>
  <dcterms:modified xsi:type="dcterms:W3CDTF">2019-08-05T03:26:04Z</dcterms:modified>
</cp:coreProperties>
</file>